
<file path=[Content_Types].xml><?xml version="1.0" encoding="utf-8"?>
<Types xmlns="http://schemas.openxmlformats.org/package/2006/content-types">
  <Default Extension="gif" ContentType="image/gif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Masters/slideMaster6.xml" ContentType="application/vnd.openxmlformats-officedocument.presentationml.slideMaster+xml"/>
  <Override PartName="/ppt/slideMasters/slideMaster7.xml" ContentType="application/vnd.openxmlformats-officedocument.presentationml.slideMaster+xml"/>
  <Override PartName="/ppt/slideMasters/slideMaster8.xml" ContentType="application/vnd.openxmlformats-officedocument.presentationml.slideMaster+xml"/>
  <Override PartName="/ppt/slideMasters/slideMaster9.xml" ContentType="application/vnd.openxmlformats-officedocument.presentationml.slideMaster+xml"/>
  <Override PartName="/ppt/slideMasters/slideMaster10.xml" ContentType="application/vnd.openxmlformats-officedocument.presentationml.slideMaster+xml"/>
  <Override PartName="/ppt/slideMasters/slideMaster11.xml" ContentType="application/vnd.openxmlformats-officedocument.presentationml.slideMaster+xml"/>
  <Override PartName="/ppt/slideMasters/slideMaster12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theme/theme2.xml" ContentType="application/vnd.openxmlformats-officedocument.theme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theme/theme3.xml" ContentType="application/vnd.openxmlformats-officedocument.theme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theme/theme4.xml" ContentType="application/vnd.openxmlformats-officedocument.theme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53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55.xml" ContentType="application/vnd.openxmlformats-officedocument.presentationml.slideLayout+xml"/>
  <Override PartName="/ppt/slideLayouts/slideLayout56.xml" ContentType="application/vnd.openxmlformats-officedocument.presentationml.slideLayout+xml"/>
  <Override PartName="/ppt/slideLayouts/slideLayout57.xml" ContentType="application/vnd.openxmlformats-officedocument.presentationml.slideLayout+xml"/>
  <Override PartName="/ppt/slideLayouts/slideLayout58.xml" ContentType="application/vnd.openxmlformats-officedocument.presentationml.slideLayout+xml"/>
  <Override PartName="/ppt/slideLayouts/slideLayout59.xml" ContentType="application/vnd.openxmlformats-officedocument.presentationml.slideLayout+xml"/>
  <Override PartName="/ppt/slideLayouts/slideLayout60.xml" ContentType="application/vnd.openxmlformats-officedocument.presentationml.slideLayout+xml"/>
  <Override PartName="/ppt/theme/theme5.xml" ContentType="application/vnd.openxmlformats-officedocument.theme+xml"/>
  <Override PartName="/ppt/slideLayouts/slideLayout61.xml" ContentType="application/vnd.openxmlformats-officedocument.presentationml.slideLayout+xml"/>
  <Override PartName="/ppt/slideLayouts/slideLayout62.xml" ContentType="application/vnd.openxmlformats-officedocument.presentationml.slideLayout+xml"/>
  <Override PartName="/ppt/slideLayouts/slideLayout63.xml" ContentType="application/vnd.openxmlformats-officedocument.presentationml.slideLayout+xml"/>
  <Override PartName="/ppt/slideLayouts/slideLayout64.xml" ContentType="application/vnd.openxmlformats-officedocument.presentationml.slideLayout+xml"/>
  <Override PartName="/ppt/slideLayouts/slideLayout65.xml" ContentType="application/vnd.openxmlformats-officedocument.presentationml.slideLayout+xml"/>
  <Override PartName="/ppt/slideLayouts/slideLayout66.xml" ContentType="application/vnd.openxmlformats-officedocument.presentationml.slideLayout+xml"/>
  <Override PartName="/ppt/slideLayouts/slideLayout67.xml" ContentType="application/vnd.openxmlformats-officedocument.presentationml.slideLayout+xml"/>
  <Override PartName="/ppt/slideLayouts/slideLayout68.xml" ContentType="application/vnd.openxmlformats-officedocument.presentationml.slideLayout+xml"/>
  <Override PartName="/ppt/slideLayouts/slideLayout69.xml" ContentType="application/vnd.openxmlformats-officedocument.presentationml.slideLayout+xml"/>
  <Override PartName="/ppt/slideLayouts/slideLayout70.xml" ContentType="application/vnd.openxmlformats-officedocument.presentationml.slideLayout+xml"/>
  <Override PartName="/ppt/slideLayouts/slideLayout71.xml" ContentType="application/vnd.openxmlformats-officedocument.presentationml.slideLayout+xml"/>
  <Override PartName="/ppt/slideLayouts/slideLayout72.xml" ContentType="application/vnd.openxmlformats-officedocument.presentationml.slideLayout+xml"/>
  <Override PartName="/ppt/theme/theme6.xml" ContentType="application/vnd.openxmlformats-officedocument.theme+xml"/>
  <Override PartName="/ppt/slideLayouts/slideLayout73.xml" ContentType="application/vnd.openxmlformats-officedocument.presentationml.slideLayout+xml"/>
  <Override PartName="/ppt/slideLayouts/slideLayout74.xml" ContentType="application/vnd.openxmlformats-officedocument.presentationml.slideLayout+xml"/>
  <Override PartName="/ppt/slideLayouts/slideLayout75.xml" ContentType="application/vnd.openxmlformats-officedocument.presentationml.slideLayout+xml"/>
  <Override PartName="/ppt/slideLayouts/slideLayout76.xml" ContentType="application/vnd.openxmlformats-officedocument.presentationml.slideLayout+xml"/>
  <Override PartName="/ppt/slideLayouts/slideLayout77.xml" ContentType="application/vnd.openxmlformats-officedocument.presentationml.slideLayout+xml"/>
  <Override PartName="/ppt/slideLayouts/slideLayout78.xml" ContentType="application/vnd.openxmlformats-officedocument.presentationml.slideLayout+xml"/>
  <Override PartName="/ppt/slideLayouts/slideLayout79.xml" ContentType="application/vnd.openxmlformats-officedocument.presentationml.slideLayout+xml"/>
  <Override PartName="/ppt/slideLayouts/slideLayout80.xml" ContentType="application/vnd.openxmlformats-officedocument.presentationml.slideLayout+xml"/>
  <Override PartName="/ppt/slideLayouts/slideLayout81.xml" ContentType="application/vnd.openxmlformats-officedocument.presentationml.slideLayout+xml"/>
  <Override PartName="/ppt/slideLayouts/slideLayout82.xml" ContentType="application/vnd.openxmlformats-officedocument.presentationml.slideLayout+xml"/>
  <Override PartName="/ppt/slideLayouts/slideLayout83.xml" ContentType="application/vnd.openxmlformats-officedocument.presentationml.slideLayout+xml"/>
  <Override PartName="/ppt/slideLayouts/slideLayout84.xml" ContentType="application/vnd.openxmlformats-officedocument.presentationml.slideLayout+xml"/>
  <Override PartName="/ppt/theme/theme7.xml" ContentType="application/vnd.openxmlformats-officedocument.theme+xml"/>
  <Override PartName="/ppt/slideLayouts/slideLayout85.xml" ContentType="application/vnd.openxmlformats-officedocument.presentationml.slideLayout+xml"/>
  <Override PartName="/ppt/slideLayouts/slideLayout86.xml" ContentType="application/vnd.openxmlformats-officedocument.presentationml.slideLayout+xml"/>
  <Override PartName="/ppt/slideLayouts/slideLayout87.xml" ContentType="application/vnd.openxmlformats-officedocument.presentationml.slideLayout+xml"/>
  <Override PartName="/ppt/slideLayouts/slideLayout88.xml" ContentType="application/vnd.openxmlformats-officedocument.presentationml.slideLayout+xml"/>
  <Override PartName="/ppt/slideLayouts/slideLayout89.xml" ContentType="application/vnd.openxmlformats-officedocument.presentationml.slideLayout+xml"/>
  <Override PartName="/ppt/slideLayouts/slideLayout90.xml" ContentType="application/vnd.openxmlformats-officedocument.presentationml.slideLayout+xml"/>
  <Override PartName="/ppt/slideLayouts/slideLayout91.xml" ContentType="application/vnd.openxmlformats-officedocument.presentationml.slideLayout+xml"/>
  <Override PartName="/ppt/slideLayouts/slideLayout92.xml" ContentType="application/vnd.openxmlformats-officedocument.presentationml.slideLayout+xml"/>
  <Override PartName="/ppt/slideLayouts/slideLayout93.xml" ContentType="application/vnd.openxmlformats-officedocument.presentationml.slideLayout+xml"/>
  <Override PartName="/ppt/slideLayouts/slideLayout94.xml" ContentType="application/vnd.openxmlformats-officedocument.presentationml.slideLayout+xml"/>
  <Override PartName="/ppt/slideLayouts/slideLayout95.xml" ContentType="application/vnd.openxmlformats-officedocument.presentationml.slideLayout+xml"/>
  <Override PartName="/ppt/slideLayouts/slideLayout96.xml" ContentType="application/vnd.openxmlformats-officedocument.presentationml.slideLayout+xml"/>
  <Override PartName="/ppt/theme/theme8.xml" ContentType="application/vnd.openxmlformats-officedocument.theme+xml"/>
  <Override PartName="/ppt/slideLayouts/slideLayout97.xml" ContentType="application/vnd.openxmlformats-officedocument.presentationml.slideLayout+xml"/>
  <Override PartName="/ppt/slideLayouts/slideLayout98.xml" ContentType="application/vnd.openxmlformats-officedocument.presentationml.slideLayout+xml"/>
  <Override PartName="/ppt/slideLayouts/slideLayout99.xml" ContentType="application/vnd.openxmlformats-officedocument.presentationml.slideLayout+xml"/>
  <Override PartName="/ppt/slideLayouts/slideLayout100.xml" ContentType="application/vnd.openxmlformats-officedocument.presentationml.slideLayout+xml"/>
  <Override PartName="/ppt/slideLayouts/slideLayout101.xml" ContentType="application/vnd.openxmlformats-officedocument.presentationml.slideLayout+xml"/>
  <Override PartName="/ppt/slideLayouts/slideLayout102.xml" ContentType="application/vnd.openxmlformats-officedocument.presentationml.slideLayout+xml"/>
  <Override PartName="/ppt/slideLayouts/slideLayout103.xml" ContentType="application/vnd.openxmlformats-officedocument.presentationml.slideLayout+xml"/>
  <Override PartName="/ppt/slideLayouts/slideLayout104.xml" ContentType="application/vnd.openxmlformats-officedocument.presentationml.slideLayout+xml"/>
  <Override PartName="/ppt/slideLayouts/slideLayout105.xml" ContentType="application/vnd.openxmlformats-officedocument.presentationml.slideLayout+xml"/>
  <Override PartName="/ppt/slideLayouts/slideLayout106.xml" ContentType="application/vnd.openxmlformats-officedocument.presentationml.slideLayout+xml"/>
  <Override PartName="/ppt/slideLayouts/slideLayout107.xml" ContentType="application/vnd.openxmlformats-officedocument.presentationml.slideLayout+xml"/>
  <Override PartName="/ppt/slideLayouts/slideLayout108.xml" ContentType="application/vnd.openxmlformats-officedocument.presentationml.slideLayout+xml"/>
  <Override PartName="/ppt/theme/theme9.xml" ContentType="application/vnd.openxmlformats-officedocument.theme+xml"/>
  <Override PartName="/ppt/slideLayouts/slideLayout109.xml" ContentType="application/vnd.openxmlformats-officedocument.presentationml.slideLayout+xml"/>
  <Override PartName="/ppt/slideLayouts/slideLayout110.xml" ContentType="application/vnd.openxmlformats-officedocument.presentationml.slideLayout+xml"/>
  <Override PartName="/ppt/slideLayouts/slideLayout111.xml" ContentType="application/vnd.openxmlformats-officedocument.presentationml.slideLayout+xml"/>
  <Override PartName="/ppt/slideLayouts/slideLayout112.xml" ContentType="application/vnd.openxmlformats-officedocument.presentationml.slideLayout+xml"/>
  <Override PartName="/ppt/slideLayouts/slideLayout113.xml" ContentType="application/vnd.openxmlformats-officedocument.presentationml.slideLayout+xml"/>
  <Override PartName="/ppt/slideLayouts/slideLayout114.xml" ContentType="application/vnd.openxmlformats-officedocument.presentationml.slideLayout+xml"/>
  <Override PartName="/ppt/slideLayouts/slideLayout115.xml" ContentType="application/vnd.openxmlformats-officedocument.presentationml.slideLayout+xml"/>
  <Override PartName="/ppt/slideLayouts/slideLayout116.xml" ContentType="application/vnd.openxmlformats-officedocument.presentationml.slideLayout+xml"/>
  <Override PartName="/ppt/slideLayouts/slideLayout117.xml" ContentType="application/vnd.openxmlformats-officedocument.presentationml.slideLayout+xml"/>
  <Override PartName="/ppt/slideLayouts/slideLayout118.xml" ContentType="application/vnd.openxmlformats-officedocument.presentationml.slideLayout+xml"/>
  <Override PartName="/ppt/slideLayouts/slideLayout119.xml" ContentType="application/vnd.openxmlformats-officedocument.presentationml.slideLayout+xml"/>
  <Override PartName="/ppt/slideLayouts/slideLayout120.xml" ContentType="application/vnd.openxmlformats-officedocument.presentationml.slideLayout+xml"/>
  <Override PartName="/ppt/theme/theme10.xml" ContentType="application/vnd.openxmlformats-officedocument.theme+xml"/>
  <Override PartName="/ppt/slideLayouts/slideLayout121.xml" ContentType="application/vnd.openxmlformats-officedocument.presentationml.slideLayout+xml"/>
  <Override PartName="/ppt/slideLayouts/slideLayout122.xml" ContentType="application/vnd.openxmlformats-officedocument.presentationml.slideLayout+xml"/>
  <Override PartName="/ppt/slideLayouts/slideLayout123.xml" ContentType="application/vnd.openxmlformats-officedocument.presentationml.slideLayout+xml"/>
  <Override PartName="/ppt/slideLayouts/slideLayout124.xml" ContentType="application/vnd.openxmlformats-officedocument.presentationml.slideLayout+xml"/>
  <Override PartName="/ppt/slideLayouts/slideLayout125.xml" ContentType="application/vnd.openxmlformats-officedocument.presentationml.slideLayout+xml"/>
  <Override PartName="/ppt/slideLayouts/slideLayout126.xml" ContentType="application/vnd.openxmlformats-officedocument.presentationml.slideLayout+xml"/>
  <Override PartName="/ppt/slideLayouts/slideLayout127.xml" ContentType="application/vnd.openxmlformats-officedocument.presentationml.slideLayout+xml"/>
  <Override PartName="/ppt/slideLayouts/slideLayout128.xml" ContentType="application/vnd.openxmlformats-officedocument.presentationml.slideLayout+xml"/>
  <Override PartName="/ppt/slideLayouts/slideLayout129.xml" ContentType="application/vnd.openxmlformats-officedocument.presentationml.slideLayout+xml"/>
  <Override PartName="/ppt/slideLayouts/slideLayout130.xml" ContentType="application/vnd.openxmlformats-officedocument.presentationml.slideLayout+xml"/>
  <Override PartName="/ppt/slideLayouts/slideLayout131.xml" ContentType="application/vnd.openxmlformats-officedocument.presentationml.slideLayout+xml"/>
  <Override PartName="/ppt/slideLayouts/slideLayout132.xml" ContentType="application/vnd.openxmlformats-officedocument.presentationml.slideLayout+xml"/>
  <Override PartName="/ppt/theme/theme11.xml" ContentType="application/vnd.openxmlformats-officedocument.theme+xml"/>
  <Override PartName="/ppt/slideLayouts/slideLayout133.xml" ContentType="application/vnd.openxmlformats-officedocument.presentationml.slideLayout+xml"/>
  <Override PartName="/ppt/slideLayouts/slideLayout134.xml" ContentType="application/vnd.openxmlformats-officedocument.presentationml.slideLayout+xml"/>
  <Override PartName="/ppt/slideLayouts/slideLayout135.xml" ContentType="application/vnd.openxmlformats-officedocument.presentationml.slideLayout+xml"/>
  <Override PartName="/ppt/slideLayouts/slideLayout136.xml" ContentType="application/vnd.openxmlformats-officedocument.presentationml.slideLayout+xml"/>
  <Override PartName="/ppt/slideLayouts/slideLayout137.xml" ContentType="application/vnd.openxmlformats-officedocument.presentationml.slideLayout+xml"/>
  <Override PartName="/ppt/slideLayouts/slideLayout138.xml" ContentType="application/vnd.openxmlformats-officedocument.presentationml.slideLayout+xml"/>
  <Override PartName="/ppt/slideLayouts/slideLayout139.xml" ContentType="application/vnd.openxmlformats-officedocument.presentationml.slideLayout+xml"/>
  <Override PartName="/ppt/slideLayouts/slideLayout140.xml" ContentType="application/vnd.openxmlformats-officedocument.presentationml.slideLayout+xml"/>
  <Override PartName="/ppt/slideLayouts/slideLayout141.xml" ContentType="application/vnd.openxmlformats-officedocument.presentationml.slideLayout+xml"/>
  <Override PartName="/ppt/slideLayouts/slideLayout142.xml" ContentType="application/vnd.openxmlformats-officedocument.presentationml.slideLayout+xml"/>
  <Override PartName="/ppt/slideLayouts/slideLayout143.xml" ContentType="application/vnd.openxmlformats-officedocument.presentationml.slideLayout+xml"/>
  <Override PartName="/ppt/slideLayouts/slideLayout144.xml" ContentType="application/vnd.openxmlformats-officedocument.presentationml.slideLayout+xml"/>
  <Override PartName="/ppt/theme/theme12.xml" ContentType="application/vnd.openxmlformats-officedocument.theme+xml"/>
  <Override PartName="/ppt/theme/theme13.xml" ContentType="application/vnd.openxmlformats-officedocument.theme+xml"/>
  <Override PartName="/ppt/notesSlides/notesSlide1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  <p:sldMasterId id="2147483661" r:id="rId2"/>
    <p:sldMasterId id="2147483674" r:id="rId3"/>
    <p:sldMasterId id="2147483687" r:id="rId4"/>
    <p:sldMasterId id="2147483700" r:id="rId5"/>
    <p:sldMasterId id="2147483713" r:id="rId6"/>
    <p:sldMasterId id="2147483726" r:id="rId7"/>
    <p:sldMasterId id="2147483739" r:id="rId8"/>
    <p:sldMasterId id="2147483752" r:id="rId9"/>
    <p:sldMasterId id="2147483765" r:id="rId10"/>
    <p:sldMasterId id="2147483778" r:id="rId11"/>
    <p:sldMasterId id="2147483791" r:id="rId12"/>
  </p:sldMasterIdLst>
  <p:notesMasterIdLst>
    <p:notesMasterId r:id="rId14"/>
  </p:notesMasterIdLst>
  <p:sldIdLst>
    <p:sldId id="256" r:id="rId13"/>
  </p:sldIdLst>
  <p:sldSz cx="9601200" cy="12801600" type="A3"/>
  <p:notesSz cx="6858000" cy="9144000"/>
  <p:defaultTextStyle>
    <a:defPPr>
      <a:defRPr lang="de-DE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0FEBBD35-FAF3-494D-94FA-A29FC445A5BB}" v="4" dt="2023-02-14T09:08:51.980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53" d="100"/>
          <a:sy n="53" d="100"/>
        </p:scale>
        <p:origin x="3138" y="9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Master" Target="slideMasters/slideMaster8.xml"/><Relationship Id="rId13" Type="http://schemas.openxmlformats.org/officeDocument/2006/relationships/slide" Target="slides/slide1.xml"/><Relationship Id="rId18" Type="http://schemas.openxmlformats.org/officeDocument/2006/relationships/tableStyles" Target="tableStyles.xml"/><Relationship Id="rId3" Type="http://schemas.openxmlformats.org/officeDocument/2006/relationships/slideMaster" Target="slideMasters/slideMaster3.xml"/><Relationship Id="rId7" Type="http://schemas.openxmlformats.org/officeDocument/2006/relationships/slideMaster" Target="slideMasters/slideMaster7.xml"/><Relationship Id="rId12" Type="http://schemas.openxmlformats.org/officeDocument/2006/relationships/slideMaster" Target="slideMasters/slideMaster12.xml"/><Relationship Id="rId17" Type="http://schemas.openxmlformats.org/officeDocument/2006/relationships/theme" Target="theme/theme1.xml"/><Relationship Id="rId2" Type="http://schemas.openxmlformats.org/officeDocument/2006/relationships/slideMaster" Target="slideMasters/slideMaster2.xml"/><Relationship Id="rId16" Type="http://schemas.openxmlformats.org/officeDocument/2006/relationships/viewProps" Target="viewProps.xml"/><Relationship Id="rId20" Type="http://schemas.microsoft.com/office/2015/10/relationships/revisionInfo" Target="revisionInfo.xml"/><Relationship Id="rId1" Type="http://schemas.openxmlformats.org/officeDocument/2006/relationships/slideMaster" Target="slideMasters/slideMaster1.xml"/><Relationship Id="rId6" Type="http://schemas.openxmlformats.org/officeDocument/2006/relationships/slideMaster" Target="slideMasters/slideMaster6.xml"/><Relationship Id="rId11" Type="http://schemas.openxmlformats.org/officeDocument/2006/relationships/slideMaster" Target="slideMasters/slideMaster11.xml"/><Relationship Id="rId5" Type="http://schemas.openxmlformats.org/officeDocument/2006/relationships/slideMaster" Target="slideMasters/slideMaster5.xml"/><Relationship Id="rId15" Type="http://schemas.openxmlformats.org/officeDocument/2006/relationships/presProps" Target="presProps.xml"/><Relationship Id="rId10" Type="http://schemas.openxmlformats.org/officeDocument/2006/relationships/slideMaster" Target="slideMasters/slideMaster10.xml"/><Relationship Id="rId19" Type="http://schemas.microsoft.com/office/2016/11/relationships/changesInfo" Target="changesInfos/changesInfo1.xml"/><Relationship Id="rId4" Type="http://schemas.openxmlformats.org/officeDocument/2006/relationships/slideMaster" Target="slideMasters/slideMaster4.xml"/><Relationship Id="rId9" Type="http://schemas.openxmlformats.org/officeDocument/2006/relationships/slideMaster" Target="slideMasters/slideMaster9.xml"/><Relationship Id="rId14" Type="http://schemas.openxmlformats.org/officeDocument/2006/relationships/notesMaster" Target="notesMasters/notesMaster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Frederik Sanders" userId="ca0f0f07-17cd-40a5-8203-a8e151d0341e" providerId="ADAL" clId="{0FEBBD35-FAF3-494D-94FA-A29FC445A5BB}"/>
    <pc:docChg chg="undo custSel modSld">
      <pc:chgData name="Frederik Sanders" userId="ca0f0f07-17cd-40a5-8203-a8e151d0341e" providerId="ADAL" clId="{0FEBBD35-FAF3-494D-94FA-A29FC445A5BB}" dt="2023-02-14T09:10:48.698" v="116" actId="1076"/>
      <pc:docMkLst>
        <pc:docMk/>
      </pc:docMkLst>
      <pc:sldChg chg="addSp delSp modSp mod">
        <pc:chgData name="Frederik Sanders" userId="ca0f0f07-17cd-40a5-8203-a8e151d0341e" providerId="ADAL" clId="{0FEBBD35-FAF3-494D-94FA-A29FC445A5BB}" dt="2023-02-14T09:10:48.698" v="116" actId="1076"/>
        <pc:sldMkLst>
          <pc:docMk/>
          <pc:sldMk cId="0" sldId="256"/>
        </pc:sldMkLst>
        <pc:spChg chg="add mod">
          <ac:chgData name="Frederik Sanders" userId="ca0f0f07-17cd-40a5-8203-a8e151d0341e" providerId="ADAL" clId="{0FEBBD35-FAF3-494D-94FA-A29FC445A5BB}" dt="2023-02-14T07:54:01.993" v="4" actId="947"/>
          <ac:spMkLst>
            <pc:docMk/>
            <pc:sldMk cId="0" sldId="256"/>
            <ac:spMk id="2" creationId="{AEC4819C-9999-56F3-CC33-B0B5091CE543}"/>
          </ac:spMkLst>
        </pc:spChg>
        <pc:spChg chg="add del mod">
          <ac:chgData name="Frederik Sanders" userId="ca0f0f07-17cd-40a5-8203-a8e151d0341e" providerId="ADAL" clId="{0FEBBD35-FAF3-494D-94FA-A29FC445A5BB}" dt="2023-02-14T07:56:22.664" v="23"/>
          <ac:spMkLst>
            <pc:docMk/>
            <pc:sldMk cId="0" sldId="256"/>
            <ac:spMk id="3" creationId="{178E2A0C-6937-7877-ABD4-D0FC4CE84CFC}"/>
          </ac:spMkLst>
        </pc:spChg>
        <pc:spChg chg="add mod">
          <ac:chgData name="Frederik Sanders" userId="ca0f0f07-17cd-40a5-8203-a8e151d0341e" providerId="ADAL" clId="{0FEBBD35-FAF3-494D-94FA-A29FC445A5BB}" dt="2023-02-14T09:08:51.982" v="79" actId="947"/>
          <ac:spMkLst>
            <pc:docMk/>
            <pc:sldMk cId="0" sldId="256"/>
            <ac:spMk id="3" creationId="{7060942C-4041-1206-C2DE-F32A2A9C5E5A}"/>
          </ac:spMkLst>
        </pc:spChg>
        <pc:spChg chg="add mod">
          <ac:chgData name="Frederik Sanders" userId="ca0f0f07-17cd-40a5-8203-a8e151d0341e" providerId="ADAL" clId="{0FEBBD35-FAF3-494D-94FA-A29FC445A5BB}" dt="2023-02-14T09:10:48.698" v="116" actId="1076"/>
          <ac:spMkLst>
            <pc:docMk/>
            <pc:sldMk cId="0" sldId="256"/>
            <ac:spMk id="4" creationId="{E44FFA79-09E2-F103-AF96-2E816CFE077A}"/>
          </ac:spMkLst>
        </pc:spChg>
        <pc:spChg chg="mod">
          <ac:chgData name="Frederik Sanders" userId="ca0f0f07-17cd-40a5-8203-a8e151d0341e" providerId="ADAL" clId="{0FEBBD35-FAF3-494D-94FA-A29FC445A5BB}" dt="2023-02-14T07:56:26.668" v="24" actId="12788"/>
          <ac:spMkLst>
            <pc:docMk/>
            <pc:sldMk cId="0" sldId="256"/>
            <ac:spMk id="501" creationId="{00000000-0000-0000-0000-000000000000}"/>
          </ac:spMkLst>
        </pc:spChg>
        <pc:spChg chg="mod">
          <ac:chgData name="Frederik Sanders" userId="ca0f0f07-17cd-40a5-8203-a8e151d0341e" providerId="ADAL" clId="{0FEBBD35-FAF3-494D-94FA-A29FC445A5BB}" dt="2023-02-14T09:10:41.775" v="114" actId="14100"/>
          <ac:spMkLst>
            <pc:docMk/>
            <pc:sldMk cId="0" sldId="256"/>
            <ac:spMk id="504" creationId="{00000000-0000-0000-0000-000000000000}"/>
          </ac:spMkLst>
        </pc:spChg>
        <pc:spChg chg="mod">
          <ac:chgData name="Frederik Sanders" userId="ca0f0f07-17cd-40a5-8203-a8e151d0341e" providerId="ADAL" clId="{0FEBBD35-FAF3-494D-94FA-A29FC445A5BB}" dt="2023-02-14T09:09:43.475" v="101" actId="14100"/>
          <ac:spMkLst>
            <pc:docMk/>
            <pc:sldMk cId="0" sldId="256"/>
            <ac:spMk id="506" creationId="{00000000-0000-0000-0000-000000000000}"/>
          </ac:spMkLst>
        </pc:spChg>
        <pc:spChg chg="mod">
          <ac:chgData name="Frederik Sanders" userId="ca0f0f07-17cd-40a5-8203-a8e151d0341e" providerId="ADAL" clId="{0FEBBD35-FAF3-494D-94FA-A29FC445A5BB}" dt="2023-02-14T09:09:28.417" v="98" actId="14100"/>
          <ac:spMkLst>
            <pc:docMk/>
            <pc:sldMk cId="0" sldId="256"/>
            <ac:spMk id="507" creationId="{00000000-0000-0000-0000-000000000000}"/>
          </ac:spMkLst>
        </pc:spChg>
        <pc:spChg chg="mod">
          <ac:chgData name="Frederik Sanders" userId="ca0f0f07-17cd-40a5-8203-a8e151d0341e" providerId="ADAL" clId="{0FEBBD35-FAF3-494D-94FA-A29FC445A5BB}" dt="2023-02-14T09:10:07.401" v="106" actId="14100"/>
          <ac:spMkLst>
            <pc:docMk/>
            <pc:sldMk cId="0" sldId="256"/>
            <ac:spMk id="508" creationId="{00000000-0000-0000-0000-000000000000}"/>
          </ac:spMkLst>
        </pc:spChg>
        <pc:spChg chg="mod">
          <ac:chgData name="Frederik Sanders" userId="ca0f0f07-17cd-40a5-8203-a8e151d0341e" providerId="ADAL" clId="{0FEBBD35-FAF3-494D-94FA-A29FC445A5BB}" dt="2023-02-14T09:10:10.277" v="107" actId="1076"/>
          <ac:spMkLst>
            <pc:docMk/>
            <pc:sldMk cId="0" sldId="256"/>
            <ac:spMk id="509" creationId="{00000000-0000-0000-0000-000000000000}"/>
          </ac:spMkLst>
        </pc:spChg>
        <pc:picChg chg="mod">
          <ac:chgData name="Frederik Sanders" userId="ca0f0f07-17cd-40a5-8203-a8e151d0341e" providerId="ADAL" clId="{0FEBBD35-FAF3-494D-94FA-A29FC445A5BB}" dt="2023-02-14T07:54:36.990" v="14" actId="1076"/>
          <ac:picMkLst>
            <pc:docMk/>
            <pc:sldMk cId="0" sldId="256"/>
            <ac:picMk id="502" creationId="{00000000-0000-0000-0000-000000000000}"/>
          </ac:picMkLst>
        </pc:pic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1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5" name="PlaceHolder 1"/>
          <p:cNvSpPr>
            <a:spLocks noGrp="1"/>
          </p:cNvSpPr>
          <p:nvPr>
            <p:ph type="hdr"/>
          </p:nvPr>
        </p:nvSpPr>
        <p:spPr>
          <a:xfrm>
            <a:off x="0" y="0"/>
            <a:ext cx="2971800" cy="458640"/>
          </a:xfrm>
          <a:prstGeom prst="rect">
            <a:avLst/>
          </a:prstGeom>
        </p:spPr>
        <p:txBody>
          <a:bodyPr>
            <a:noAutofit/>
          </a:bodyPr>
          <a:lstStyle/>
          <a:p>
            <a:endParaRPr lang="de-DE" sz="2400" b="0" strike="noStrike" spc="-1">
              <a:latin typeface="Times New Roman"/>
            </a:endParaRPr>
          </a:p>
        </p:txBody>
      </p:sp>
      <p:sp>
        <p:nvSpPr>
          <p:cNvPr id="496" name="PlaceHolder 2"/>
          <p:cNvSpPr>
            <a:spLocks noGrp="1"/>
          </p:cNvSpPr>
          <p:nvPr>
            <p:ph type="dt"/>
          </p:nvPr>
        </p:nvSpPr>
        <p:spPr>
          <a:xfrm>
            <a:off x="3884760" y="0"/>
            <a:ext cx="2971800" cy="458640"/>
          </a:xfrm>
          <a:prstGeom prst="rect">
            <a:avLst/>
          </a:prstGeom>
        </p:spPr>
        <p:txBody>
          <a:bodyPr>
            <a:noAutofit/>
          </a:bodyPr>
          <a:lstStyle/>
          <a:p>
            <a:pPr algn="r">
              <a:lnSpc>
                <a:spcPct val="100000"/>
              </a:lnSpc>
            </a:pPr>
            <a:fld id="{160913D2-042E-4935-B0BB-1E0CE64E0006}" type="datetime1">
              <a:rPr lang="de-DE" sz="1200" b="0" strike="noStrike" spc="-1">
                <a:solidFill>
                  <a:srgbClr val="000000"/>
                </a:solidFill>
                <a:latin typeface="Calibri"/>
              </a:rPr>
              <a:t>14.02.2023</a:t>
            </a:fld>
            <a:endParaRPr lang="de-DE" sz="1200" b="0" strike="noStrike" spc="-1">
              <a:latin typeface="Times New Roman"/>
            </a:endParaRPr>
          </a:p>
        </p:txBody>
      </p:sp>
      <p:sp>
        <p:nvSpPr>
          <p:cNvPr id="497" name="PlaceHolder 3"/>
          <p:cNvSpPr>
            <a:spLocks noGrp="1" noRot="1" noChangeAspect="1"/>
          </p:cNvSpPr>
          <p:nvPr>
            <p:ph type="sldImg"/>
          </p:nvPr>
        </p:nvSpPr>
        <p:spPr>
          <a:xfrm>
            <a:off x="2271600" y="1143000"/>
            <a:ext cx="2314440" cy="308592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r>
              <a:rPr lang="de-DE" sz="4400" b="0" strike="noStrike" spc="-1">
                <a:latin typeface="Arial"/>
              </a:rPr>
              <a:t>Folie mittels Klicken verschieben</a:t>
            </a:r>
          </a:p>
        </p:txBody>
      </p:sp>
      <p:sp>
        <p:nvSpPr>
          <p:cNvPr id="498" name="PlaceHolder 4"/>
          <p:cNvSpPr>
            <a:spLocks noGrp="1"/>
          </p:cNvSpPr>
          <p:nvPr>
            <p:ph type="body"/>
          </p:nvPr>
        </p:nvSpPr>
        <p:spPr>
          <a:xfrm>
            <a:off x="685800" y="4400640"/>
            <a:ext cx="5486400" cy="3600360"/>
          </a:xfrm>
          <a:prstGeom prst="rect">
            <a:avLst/>
          </a:prstGeom>
        </p:spPr>
        <p:txBody>
          <a:bodyPr>
            <a:noAutofit/>
          </a:bodyPr>
          <a:lstStyle/>
          <a:p>
            <a:pPr>
              <a:lnSpc>
                <a:spcPct val="100000"/>
              </a:lnSpc>
            </a:pPr>
            <a:r>
              <a:rPr lang="de-DE" sz="1200" b="0" strike="noStrike" spc="-1">
                <a:solidFill>
                  <a:srgbClr val="000000"/>
                </a:solidFill>
                <a:latin typeface="Calibri"/>
              </a:rPr>
              <a:t>Textmasterformat bearbeiten</a:t>
            </a:r>
            <a:endParaRPr lang="de-DE" sz="1200" b="0" strike="noStrike" spc="-1">
              <a:latin typeface="Arial"/>
            </a:endParaRPr>
          </a:p>
          <a:p>
            <a:pPr marL="457200" lvl="1">
              <a:lnSpc>
                <a:spcPct val="100000"/>
              </a:lnSpc>
            </a:pPr>
            <a:r>
              <a:rPr lang="de-DE" sz="1200" b="0" strike="noStrike" spc="-1">
                <a:solidFill>
                  <a:srgbClr val="000000"/>
                </a:solidFill>
                <a:latin typeface="Calibri"/>
              </a:rPr>
              <a:t>Zweite Ebene</a:t>
            </a:r>
            <a:endParaRPr lang="de-DE" sz="1200" b="0" strike="noStrike" spc="-1">
              <a:latin typeface="Arial"/>
            </a:endParaRPr>
          </a:p>
          <a:p>
            <a:pPr marL="914400" lvl="2">
              <a:lnSpc>
                <a:spcPct val="100000"/>
              </a:lnSpc>
            </a:pPr>
            <a:r>
              <a:rPr lang="de-DE" sz="1200" b="0" strike="noStrike" spc="-1">
                <a:solidFill>
                  <a:srgbClr val="000000"/>
                </a:solidFill>
                <a:latin typeface="Calibri"/>
              </a:rPr>
              <a:t>Dritte Ebene</a:t>
            </a:r>
            <a:endParaRPr lang="de-DE" sz="1200" b="0" strike="noStrike" spc="-1">
              <a:latin typeface="Arial"/>
            </a:endParaRPr>
          </a:p>
          <a:p>
            <a:pPr marL="1371600" lvl="3">
              <a:lnSpc>
                <a:spcPct val="100000"/>
              </a:lnSpc>
            </a:pPr>
            <a:r>
              <a:rPr lang="de-DE" sz="1200" b="0" strike="noStrike" spc="-1">
                <a:solidFill>
                  <a:srgbClr val="000000"/>
                </a:solidFill>
                <a:latin typeface="Calibri"/>
              </a:rPr>
              <a:t>Vierte Ebene</a:t>
            </a:r>
            <a:endParaRPr lang="de-DE" sz="1200" b="0" strike="noStrike" spc="-1">
              <a:latin typeface="Arial"/>
            </a:endParaRPr>
          </a:p>
          <a:p>
            <a:pPr marL="1828800" lvl="4">
              <a:lnSpc>
                <a:spcPct val="100000"/>
              </a:lnSpc>
            </a:pPr>
            <a:r>
              <a:rPr lang="de-DE" sz="1200" b="0" strike="noStrike" spc="-1">
                <a:solidFill>
                  <a:srgbClr val="000000"/>
                </a:solidFill>
                <a:latin typeface="Calibri"/>
              </a:rPr>
              <a:t>Fünfte Ebene</a:t>
            </a:r>
            <a:endParaRPr lang="de-DE" sz="1200" b="0" strike="noStrike" spc="-1">
              <a:latin typeface="Arial"/>
            </a:endParaRPr>
          </a:p>
        </p:txBody>
      </p:sp>
      <p:sp>
        <p:nvSpPr>
          <p:cNvPr id="499" name="PlaceHolder 5"/>
          <p:cNvSpPr>
            <a:spLocks noGrp="1"/>
          </p:cNvSpPr>
          <p:nvPr>
            <p:ph type="ftr"/>
          </p:nvPr>
        </p:nvSpPr>
        <p:spPr>
          <a:xfrm>
            <a:off x="0" y="8685360"/>
            <a:ext cx="2971800" cy="458640"/>
          </a:xfrm>
          <a:prstGeom prst="rect">
            <a:avLst/>
          </a:prstGeom>
        </p:spPr>
        <p:txBody>
          <a:bodyPr anchor="b">
            <a:noAutofit/>
          </a:bodyPr>
          <a:lstStyle/>
          <a:p>
            <a:endParaRPr lang="de-DE" sz="2400" b="0" strike="noStrike" spc="-1">
              <a:latin typeface="Times New Roman"/>
            </a:endParaRPr>
          </a:p>
        </p:txBody>
      </p:sp>
      <p:sp>
        <p:nvSpPr>
          <p:cNvPr id="500" name="PlaceHolder 6"/>
          <p:cNvSpPr>
            <a:spLocks noGrp="1"/>
          </p:cNvSpPr>
          <p:nvPr>
            <p:ph type="sldNum"/>
          </p:nvPr>
        </p:nvSpPr>
        <p:spPr>
          <a:xfrm>
            <a:off x="3884760" y="8685360"/>
            <a:ext cx="2971800" cy="458640"/>
          </a:xfrm>
          <a:prstGeom prst="rect">
            <a:avLst/>
          </a:prstGeom>
        </p:spPr>
        <p:txBody>
          <a:bodyPr anchor="b">
            <a:noAutofit/>
          </a:bodyPr>
          <a:lstStyle/>
          <a:p>
            <a:pPr algn="r">
              <a:lnSpc>
                <a:spcPct val="100000"/>
              </a:lnSpc>
            </a:pPr>
            <a:fld id="{D2766965-D415-4B96-A912-D294A6ED1DBA}" type="slidenum">
              <a:rPr lang="de-DE" sz="1200" b="0" strike="noStrike" spc="-1">
                <a:solidFill>
                  <a:srgbClr val="000000"/>
                </a:solidFill>
                <a:latin typeface="Calibri"/>
              </a:rPr>
              <a:t>‹Nr.›</a:t>
            </a:fld>
            <a:endParaRPr lang="de-DE" sz="1200" b="0" strike="noStrike" spc="-1">
              <a:latin typeface="Times New Roman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1" name="PlaceHolder 1"/>
          <p:cNvSpPr>
            <a:spLocks noGrp="1" noRot="1" noChangeAspect="1"/>
          </p:cNvSpPr>
          <p:nvPr>
            <p:ph type="sldImg"/>
          </p:nvPr>
        </p:nvSpPr>
        <p:spPr>
          <a:xfrm>
            <a:off x="2271713" y="1143000"/>
            <a:ext cx="2314575" cy="3086100"/>
          </a:xfrm>
          <a:prstGeom prst="rect">
            <a:avLst/>
          </a:prstGeom>
        </p:spPr>
      </p:sp>
      <p:sp>
        <p:nvSpPr>
          <p:cNvPr id="512" name="PlaceHolder 2"/>
          <p:cNvSpPr>
            <a:spLocks noGrp="1"/>
          </p:cNvSpPr>
          <p:nvPr>
            <p:ph type="body"/>
          </p:nvPr>
        </p:nvSpPr>
        <p:spPr>
          <a:xfrm>
            <a:off x="685800" y="4400640"/>
            <a:ext cx="5486400" cy="3600360"/>
          </a:xfrm>
          <a:prstGeom prst="rect">
            <a:avLst/>
          </a:prstGeom>
        </p:spPr>
        <p:txBody>
          <a:bodyPr>
            <a:noAutofit/>
          </a:bodyPr>
          <a:lstStyle/>
          <a:p>
            <a:endParaRPr lang="de-DE" sz="2000" b="0" strike="noStrike" spc="-1">
              <a:latin typeface="Arial"/>
            </a:endParaRPr>
          </a:p>
        </p:txBody>
      </p:sp>
      <p:sp>
        <p:nvSpPr>
          <p:cNvPr id="513" name="TextShape 3"/>
          <p:cNvSpPr txBox="1"/>
          <p:nvPr/>
        </p:nvSpPr>
        <p:spPr>
          <a:xfrm>
            <a:off x="3884760" y="8685360"/>
            <a:ext cx="2971800" cy="458640"/>
          </a:xfrm>
          <a:prstGeom prst="rect">
            <a:avLst/>
          </a:prstGeom>
          <a:noFill/>
          <a:ln>
            <a:noFill/>
          </a:ln>
        </p:spPr>
        <p:txBody>
          <a:bodyPr anchor="b">
            <a:noAutofit/>
          </a:bodyPr>
          <a:lstStyle/>
          <a:p>
            <a:pPr algn="r">
              <a:lnSpc>
                <a:spcPct val="100000"/>
              </a:lnSpc>
            </a:pPr>
            <a:fld id="{FAF40566-91AB-4E88-BAAF-293603B3B1E4}" type="slidenum">
              <a:rPr lang="de-DE" sz="1200" b="0" strike="noStrike" spc="-1">
                <a:solidFill>
                  <a:srgbClr val="000000"/>
                </a:solidFill>
                <a:latin typeface="Calibri"/>
              </a:rPr>
              <a:t>1</a:t>
            </a:fld>
            <a:endParaRPr lang="de-DE" sz="1200" b="0" strike="noStrike" spc="-1">
              <a:latin typeface="Arial"/>
            </a:endParaRP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7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7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7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7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8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8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8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8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8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8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9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9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9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9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9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9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9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9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0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0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0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0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0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0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0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0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0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0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x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laceHolder 1"/>
          <p:cNvSpPr>
            <a:spLocks noGrp="1"/>
          </p:cNvSpPr>
          <p:nvPr>
            <p:ph type="title"/>
          </p:nvPr>
        </p:nvSpPr>
        <p:spPr>
          <a:xfrm>
            <a:off x="720000" y="2095200"/>
            <a:ext cx="8161200" cy="445680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de-DE" sz="4400" b="0" strike="noStrike" spc="-1">
              <a:latin typeface="Arial"/>
            </a:endParaRPr>
          </a:p>
        </p:txBody>
      </p:sp>
      <p:sp>
        <p:nvSpPr>
          <p:cNvPr id="6" name="PlaceHolder 2"/>
          <p:cNvSpPr>
            <a:spLocks noGrp="1"/>
          </p:cNvSpPr>
          <p:nvPr>
            <p:ph type="subTitle"/>
          </p:nvPr>
        </p:nvSpPr>
        <p:spPr>
          <a:xfrm>
            <a:off x="1200240" y="6723720"/>
            <a:ext cx="7201080" cy="309060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de-DE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,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laceHolder 1"/>
          <p:cNvSpPr>
            <a:spLocks noGrp="1"/>
          </p:cNvSpPr>
          <p:nvPr>
            <p:ph type="title"/>
          </p:nvPr>
        </p:nvSpPr>
        <p:spPr>
          <a:xfrm>
            <a:off x="720000" y="2095200"/>
            <a:ext cx="8161200" cy="445680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de-DE" sz="4400" b="0" strike="noStrike" spc="-1">
              <a:latin typeface="Arial"/>
            </a:endParaRPr>
          </a:p>
        </p:txBody>
      </p:sp>
      <p:sp>
        <p:nvSpPr>
          <p:cNvPr id="8" name="PlaceHolder 2"/>
          <p:cNvSpPr>
            <a:spLocks noGrp="1"/>
          </p:cNvSpPr>
          <p:nvPr>
            <p:ph type="body"/>
          </p:nvPr>
        </p:nvSpPr>
        <p:spPr>
          <a:xfrm>
            <a:off x="1200240" y="6723720"/>
            <a:ext cx="7201080" cy="3090600"/>
          </a:xfrm>
          <a:prstGeom prst="rect">
            <a:avLst/>
          </a:prstGeom>
        </p:spPr>
        <p:txBody>
          <a:bodyPr lIns="0" tIns="0" rIns="0" bIns="0">
            <a:noAutofit/>
          </a:bodyPr>
          <a:lstStyle/>
          <a:p>
            <a:endParaRPr lang="de-DE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itle,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PlaceHolder 1"/>
          <p:cNvSpPr>
            <a:spLocks noGrp="1"/>
          </p:cNvSpPr>
          <p:nvPr>
            <p:ph type="title"/>
          </p:nvPr>
        </p:nvSpPr>
        <p:spPr>
          <a:xfrm>
            <a:off x="720000" y="2095200"/>
            <a:ext cx="8161200" cy="445680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de-DE" sz="4400" b="0" strike="noStrike" spc="-1">
              <a:latin typeface="Arial"/>
            </a:endParaRPr>
          </a:p>
        </p:txBody>
      </p:sp>
      <p:sp>
        <p:nvSpPr>
          <p:cNvPr id="10" name="PlaceHolder 2"/>
          <p:cNvSpPr>
            <a:spLocks noGrp="1"/>
          </p:cNvSpPr>
          <p:nvPr>
            <p:ph type="body"/>
          </p:nvPr>
        </p:nvSpPr>
        <p:spPr>
          <a:xfrm>
            <a:off x="1200240" y="6723720"/>
            <a:ext cx="3513960" cy="3090600"/>
          </a:xfrm>
          <a:prstGeom prst="rect">
            <a:avLst/>
          </a:prstGeom>
        </p:spPr>
        <p:txBody>
          <a:bodyPr lIns="0" tIns="0" rIns="0" bIns="0">
            <a:noAutofit/>
          </a:bodyPr>
          <a:lstStyle/>
          <a:p>
            <a:endParaRPr lang="de-DE" sz="3200" b="0" strike="noStrike" spc="-1">
              <a:latin typeface="Arial"/>
            </a:endParaRPr>
          </a:p>
        </p:txBody>
      </p:sp>
      <p:sp>
        <p:nvSpPr>
          <p:cNvPr id="11" name="PlaceHolder 3"/>
          <p:cNvSpPr>
            <a:spLocks noGrp="1"/>
          </p:cNvSpPr>
          <p:nvPr>
            <p:ph type="body"/>
          </p:nvPr>
        </p:nvSpPr>
        <p:spPr>
          <a:xfrm>
            <a:off x="4890240" y="6723720"/>
            <a:ext cx="3513960" cy="3090600"/>
          </a:xfrm>
          <a:prstGeom prst="rect">
            <a:avLst/>
          </a:prstGeom>
        </p:spPr>
        <p:txBody>
          <a:bodyPr lIns="0" tIns="0" rIns="0" bIns="0">
            <a:noAutofit/>
          </a:bodyPr>
          <a:lstStyle/>
          <a:p>
            <a:endParaRPr lang="de-DE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PlaceHolder 1"/>
          <p:cNvSpPr>
            <a:spLocks noGrp="1"/>
          </p:cNvSpPr>
          <p:nvPr>
            <p:ph type="title"/>
          </p:nvPr>
        </p:nvSpPr>
        <p:spPr>
          <a:xfrm>
            <a:off x="720000" y="2095200"/>
            <a:ext cx="8161200" cy="445680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de-DE" sz="44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 preserve="1">
  <p:cSld name="Centere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PlaceHolder 1"/>
          <p:cNvSpPr>
            <a:spLocks noGrp="1"/>
          </p:cNvSpPr>
          <p:nvPr>
            <p:ph type="subTitle"/>
          </p:nvPr>
        </p:nvSpPr>
        <p:spPr>
          <a:xfrm>
            <a:off x="720000" y="2095200"/>
            <a:ext cx="8161200" cy="2066040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de-DE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AndObj" preserve="1">
  <p:cSld name="Title, 2 Content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PlaceHolder 1"/>
          <p:cNvSpPr>
            <a:spLocks noGrp="1"/>
          </p:cNvSpPr>
          <p:nvPr>
            <p:ph type="title"/>
          </p:nvPr>
        </p:nvSpPr>
        <p:spPr>
          <a:xfrm>
            <a:off x="720000" y="2095200"/>
            <a:ext cx="8161200" cy="445680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de-DE" sz="4400" b="0" strike="noStrike" spc="-1">
              <a:latin typeface="Arial"/>
            </a:endParaRPr>
          </a:p>
        </p:txBody>
      </p:sp>
      <p:sp>
        <p:nvSpPr>
          <p:cNvPr id="15" name="PlaceHolder 2"/>
          <p:cNvSpPr>
            <a:spLocks noGrp="1"/>
          </p:cNvSpPr>
          <p:nvPr>
            <p:ph type="body"/>
          </p:nvPr>
        </p:nvSpPr>
        <p:spPr>
          <a:xfrm>
            <a:off x="1200240" y="6723720"/>
            <a:ext cx="3513960" cy="1474200"/>
          </a:xfrm>
          <a:prstGeom prst="rect">
            <a:avLst/>
          </a:prstGeom>
        </p:spPr>
        <p:txBody>
          <a:bodyPr lIns="0" tIns="0" rIns="0" bIns="0">
            <a:noAutofit/>
          </a:bodyPr>
          <a:lstStyle/>
          <a:p>
            <a:endParaRPr lang="de-DE" sz="3200" b="0" strike="noStrike" spc="-1">
              <a:latin typeface="Arial"/>
            </a:endParaRPr>
          </a:p>
        </p:txBody>
      </p:sp>
      <p:sp>
        <p:nvSpPr>
          <p:cNvPr id="16" name="PlaceHolder 3"/>
          <p:cNvSpPr>
            <a:spLocks noGrp="1"/>
          </p:cNvSpPr>
          <p:nvPr>
            <p:ph type="body"/>
          </p:nvPr>
        </p:nvSpPr>
        <p:spPr>
          <a:xfrm>
            <a:off x="4890240" y="6723720"/>
            <a:ext cx="3513960" cy="3090600"/>
          </a:xfrm>
          <a:prstGeom prst="rect">
            <a:avLst/>
          </a:prstGeom>
        </p:spPr>
        <p:txBody>
          <a:bodyPr lIns="0" tIns="0" rIns="0" bIns="0">
            <a:noAutofit/>
          </a:bodyPr>
          <a:lstStyle/>
          <a:p>
            <a:endParaRPr lang="de-DE" sz="3200" b="0" strike="noStrike" spc="-1">
              <a:latin typeface="Arial"/>
            </a:endParaRPr>
          </a:p>
        </p:txBody>
      </p:sp>
      <p:sp>
        <p:nvSpPr>
          <p:cNvPr id="17" name="PlaceHolder 4"/>
          <p:cNvSpPr>
            <a:spLocks noGrp="1"/>
          </p:cNvSpPr>
          <p:nvPr>
            <p:ph type="body"/>
          </p:nvPr>
        </p:nvSpPr>
        <p:spPr>
          <a:xfrm>
            <a:off x="1200240" y="8338320"/>
            <a:ext cx="3513960" cy="1474200"/>
          </a:xfrm>
          <a:prstGeom prst="rect">
            <a:avLst/>
          </a:prstGeom>
        </p:spPr>
        <p:txBody>
          <a:bodyPr lIns="0" tIns="0" rIns="0" bIns="0">
            <a:noAutofit/>
          </a:bodyPr>
          <a:lstStyle/>
          <a:p>
            <a:endParaRPr lang="de-DE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AndTwoObj" preserve="1">
  <p:cSld name="Title Content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PlaceHolder 1"/>
          <p:cNvSpPr>
            <a:spLocks noGrp="1"/>
          </p:cNvSpPr>
          <p:nvPr>
            <p:ph type="title"/>
          </p:nvPr>
        </p:nvSpPr>
        <p:spPr>
          <a:xfrm>
            <a:off x="720000" y="2095200"/>
            <a:ext cx="8161200" cy="445680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de-DE" sz="4400" b="0" strike="noStrike" spc="-1">
              <a:latin typeface="Arial"/>
            </a:endParaRPr>
          </a:p>
        </p:txBody>
      </p:sp>
      <p:sp>
        <p:nvSpPr>
          <p:cNvPr id="19" name="PlaceHolder 2"/>
          <p:cNvSpPr>
            <a:spLocks noGrp="1"/>
          </p:cNvSpPr>
          <p:nvPr>
            <p:ph type="body"/>
          </p:nvPr>
        </p:nvSpPr>
        <p:spPr>
          <a:xfrm>
            <a:off x="1200240" y="6723720"/>
            <a:ext cx="3513960" cy="3090600"/>
          </a:xfrm>
          <a:prstGeom prst="rect">
            <a:avLst/>
          </a:prstGeom>
        </p:spPr>
        <p:txBody>
          <a:bodyPr lIns="0" tIns="0" rIns="0" bIns="0">
            <a:noAutofit/>
          </a:bodyPr>
          <a:lstStyle/>
          <a:p>
            <a:endParaRPr lang="de-DE" sz="3200" b="0" strike="noStrike" spc="-1">
              <a:latin typeface="Arial"/>
            </a:endParaRPr>
          </a:p>
        </p:txBody>
      </p:sp>
      <p:sp>
        <p:nvSpPr>
          <p:cNvPr id="20" name="PlaceHolder 3"/>
          <p:cNvSpPr>
            <a:spLocks noGrp="1"/>
          </p:cNvSpPr>
          <p:nvPr>
            <p:ph type="body"/>
          </p:nvPr>
        </p:nvSpPr>
        <p:spPr>
          <a:xfrm>
            <a:off x="4890240" y="6723720"/>
            <a:ext cx="3513960" cy="1474200"/>
          </a:xfrm>
          <a:prstGeom prst="rect">
            <a:avLst/>
          </a:prstGeom>
        </p:spPr>
        <p:txBody>
          <a:bodyPr lIns="0" tIns="0" rIns="0" bIns="0">
            <a:noAutofit/>
          </a:bodyPr>
          <a:lstStyle/>
          <a:p>
            <a:endParaRPr lang="de-DE" sz="3200" b="0" strike="noStrike" spc="-1">
              <a:latin typeface="Arial"/>
            </a:endParaRPr>
          </a:p>
        </p:txBody>
      </p:sp>
      <p:sp>
        <p:nvSpPr>
          <p:cNvPr id="21" name="PlaceHolder 4"/>
          <p:cNvSpPr>
            <a:spLocks noGrp="1"/>
          </p:cNvSpPr>
          <p:nvPr>
            <p:ph type="body"/>
          </p:nvPr>
        </p:nvSpPr>
        <p:spPr>
          <a:xfrm>
            <a:off x="4890240" y="8338320"/>
            <a:ext cx="3513960" cy="1474200"/>
          </a:xfrm>
          <a:prstGeom prst="rect">
            <a:avLst/>
          </a:prstGeom>
        </p:spPr>
        <p:txBody>
          <a:bodyPr lIns="0" tIns="0" rIns="0" bIns="0">
            <a:noAutofit/>
          </a:bodyPr>
          <a:lstStyle/>
          <a:p>
            <a:endParaRPr lang="de-DE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OverTx" preserve="1">
  <p:cSld name="Title, 2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PlaceHolder 1"/>
          <p:cNvSpPr>
            <a:spLocks noGrp="1"/>
          </p:cNvSpPr>
          <p:nvPr>
            <p:ph type="title"/>
          </p:nvPr>
        </p:nvSpPr>
        <p:spPr>
          <a:xfrm>
            <a:off x="720000" y="2095200"/>
            <a:ext cx="8161200" cy="445680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de-DE" sz="4400" b="0" strike="noStrike" spc="-1">
              <a:latin typeface="Arial"/>
            </a:endParaRPr>
          </a:p>
        </p:txBody>
      </p:sp>
      <p:sp>
        <p:nvSpPr>
          <p:cNvPr id="23" name="PlaceHolder 2"/>
          <p:cNvSpPr>
            <a:spLocks noGrp="1"/>
          </p:cNvSpPr>
          <p:nvPr>
            <p:ph type="body"/>
          </p:nvPr>
        </p:nvSpPr>
        <p:spPr>
          <a:xfrm>
            <a:off x="1200240" y="6723720"/>
            <a:ext cx="3513960" cy="1474200"/>
          </a:xfrm>
          <a:prstGeom prst="rect">
            <a:avLst/>
          </a:prstGeom>
        </p:spPr>
        <p:txBody>
          <a:bodyPr lIns="0" tIns="0" rIns="0" bIns="0">
            <a:noAutofit/>
          </a:bodyPr>
          <a:lstStyle/>
          <a:p>
            <a:endParaRPr lang="de-DE" sz="3200" b="0" strike="noStrike" spc="-1">
              <a:latin typeface="Arial"/>
            </a:endParaRPr>
          </a:p>
        </p:txBody>
      </p:sp>
      <p:sp>
        <p:nvSpPr>
          <p:cNvPr id="24" name="PlaceHolder 3"/>
          <p:cNvSpPr>
            <a:spLocks noGrp="1"/>
          </p:cNvSpPr>
          <p:nvPr>
            <p:ph type="body"/>
          </p:nvPr>
        </p:nvSpPr>
        <p:spPr>
          <a:xfrm>
            <a:off x="4890240" y="6723720"/>
            <a:ext cx="3513960" cy="1474200"/>
          </a:xfrm>
          <a:prstGeom prst="rect">
            <a:avLst/>
          </a:prstGeom>
        </p:spPr>
        <p:txBody>
          <a:bodyPr lIns="0" tIns="0" rIns="0" bIns="0">
            <a:noAutofit/>
          </a:bodyPr>
          <a:lstStyle/>
          <a:p>
            <a:endParaRPr lang="de-DE" sz="3200" b="0" strike="noStrike" spc="-1">
              <a:latin typeface="Arial"/>
            </a:endParaRPr>
          </a:p>
        </p:txBody>
      </p:sp>
      <p:sp>
        <p:nvSpPr>
          <p:cNvPr id="25" name="PlaceHolder 4"/>
          <p:cNvSpPr>
            <a:spLocks noGrp="1"/>
          </p:cNvSpPr>
          <p:nvPr>
            <p:ph type="body"/>
          </p:nvPr>
        </p:nvSpPr>
        <p:spPr>
          <a:xfrm>
            <a:off x="1200240" y="8338320"/>
            <a:ext cx="7201080" cy="1474200"/>
          </a:xfrm>
          <a:prstGeom prst="rect">
            <a:avLst/>
          </a:prstGeom>
        </p:spPr>
        <p:txBody>
          <a:bodyPr lIns="0" tIns="0" rIns="0" bIns="0">
            <a:noAutofit/>
          </a:bodyPr>
          <a:lstStyle/>
          <a:p>
            <a:endParaRPr lang="de-DE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OverTx" preserve="1">
  <p:cSld name="Title,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PlaceHolder 1"/>
          <p:cNvSpPr>
            <a:spLocks noGrp="1"/>
          </p:cNvSpPr>
          <p:nvPr>
            <p:ph type="title"/>
          </p:nvPr>
        </p:nvSpPr>
        <p:spPr>
          <a:xfrm>
            <a:off x="720000" y="2095200"/>
            <a:ext cx="8161200" cy="445680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de-DE" sz="4400" b="0" strike="noStrike" spc="-1">
              <a:latin typeface="Arial"/>
            </a:endParaRPr>
          </a:p>
        </p:txBody>
      </p:sp>
      <p:sp>
        <p:nvSpPr>
          <p:cNvPr id="27" name="PlaceHolder 2"/>
          <p:cNvSpPr>
            <a:spLocks noGrp="1"/>
          </p:cNvSpPr>
          <p:nvPr>
            <p:ph type="body"/>
          </p:nvPr>
        </p:nvSpPr>
        <p:spPr>
          <a:xfrm>
            <a:off x="1200240" y="6723720"/>
            <a:ext cx="7201080" cy="1474200"/>
          </a:xfrm>
          <a:prstGeom prst="rect">
            <a:avLst/>
          </a:prstGeom>
        </p:spPr>
        <p:txBody>
          <a:bodyPr lIns="0" tIns="0" rIns="0" bIns="0">
            <a:noAutofit/>
          </a:bodyPr>
          <a:lstStyle/>
          <a:p>
            <a:endParaRPr lang="de-DE" sz="3200" b="0" strike="noStrike" spc="-1">
              <a:latin typeface="Arial"/>
            </a:endParaRPr>
          </a:p>
        </p:txBody>
      </p:sp>
      <p:sp>
        <p:nvSpPr>
          <p:cNvPr id="28" name="PlaceHolder 3"/>
          <p:cNvSpPr>
            <a:spLocks noGrp="1"/>
          </p:cNvSpPr>
          <p:nvPr>
            <p:ph type="body"/>
          </p:nvPr>
        </p:nvSpPr>
        <p:spPr>
          <a:xfrm>
            <a:off x="1200240" y="8338320"/>
            <a:ext cx="7201080" cy="1474200"/>
          </a:xfrm>
          <a:prstGeom prst="rect">
            <a:avLst/>
          </a:prstGeom>
        </p:spPr>
        <p:txBody>
          <a:bodyPr lIns="0" tIns="0" rIns="0" bIns="0">
            <a:noAutofit/>
          </a:bodyPr>
          <a:lstStyle/>
          <a:p>
            <a:endParaRPr lang="de-DE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fourObj" preserve="1">
  <p:cSld name="Title,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PlaceHolder 1"/>
          <p:cNvSpPr>
            <a:spLocks noGrp="1"/>
          </p:cNvSpPr>
          <p:nvPr>
            <p:ph type="title"/>
          </p:nvPr>
        </p:nvSpPr>
        <p:spPr>
          <a:xfrm>
            <a:off x="720000" y="2095200"/>
            <a:ext cx="8161200" cy="445680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de-DE" sz="4400" b="0" strike="noStrike" spc="-1">
              <a:latin typeface="Arial"/>
            </a:endParaRPr>
          </a:p>
        </p:txBody>
      </p:sp>
      <p:sp>
        <p:nvSpPr>
          <p:cNvPr id="30" name="PlaceHolder 2"/>
          <p:cNvSpPr>
            <a:spLocks noGrp="1"/>
          </p:cNvSpPr>
          <p:nvPr>
            <p:ph type="body"/>
          </p:nvPr>
        </p:nvSpPr>
        <p:spPr>
          <a:xfrm>
            <a:off x="1200240" y="6723720"/>
            <a:ext cx="3513960" cy="1474200"/>
          </a:xfrm>
          <a:prstGeom prst="rect">
            <a:avLst/>
          </a:prstGeom>
        </p:spPr>
        <p:txBody>
          <a:bodyPr lIns="0" tIns="0" rIns="0" bIns="0">
            <a:noAutofit/>
          </a:bodyPr>
          <a:lstStyle/>
          <a:p>
            <a:endParaRPr lang="de-DE" sz="3200" b="0" strike="noStrike" spc="-1">
              <a:latin typeface="Arial"/>
            </a:endParaRPr>
          </a:p>
        </p:txBody>
      </p:sp>
      <p:sp>
        <p:nvSpPr>
          <p:cNvPr id="31" name="PlaceHolder 3"/>
          <p:cNvSpPr>
            <a:spLocks noGrp="1"/>
          </p:cNvSpPr>
          <p:nvPr>
            <p:ph type="body"/>
          </p:nvPr>
        </p:nvSpPr>
        <p:spPr>
          <a:xfrm>
            <a:off x="4890240" y="6723720"/>
            <a:ext cx="3513960" cy="1474200"/>
          </a:xfrm>
          <a:prstGeom prst="rect">
            <a:avLst/>
          </a:prstGeom>
        </p:spPr>
        <p:txBody>
          <a:bodyPr lIns="0" tIns="0" rIns="0" bIns="0">
            <a:noAutofit/>
          </a:bodyPr>
          <a:lstStyle/>
          <a:p>
            <a:endParaRPr lang="de-DE" sz="3200" b="0" strike="noStrike" spc="-1">
              <a:latin typeface="Arial"/>
            </a:endParaRPr>
          </a:p>
        </p:txBody>
      </p:sp>
      <p:sp>
        <p:nvSpPr>
          <p:cNvPr id="32" name="PlaceHolder 4"/>
          <p:cNvSpPr>
            <a:spLocks noGrp="1"/>
          </p:cNvSpPr>
          <p:nvPr>
            <p:ph type="body"/>
          </p:nvPr>
        </p:nvSpPr>
        <p:spPr>
          <a:xfrm>
            <a:off x="1200240" y="8338320"/>
            <a:ext cx="3513960" cy="1474200"/>
          </a:xfrm>
          <a:prstGeom prst="rect">
            <a:avLst/>
          </a:prstGeom>
        </p:spPr>
        <p:txBody>
          <a:bodyPr lIns="0" tIns="0" rIns="0" bIns="0">
            <a:noAutofit/>
          </a:bodyPr>
          <a:lstStyle/>
          <a:p>
            <a:endParaRPr lang="de-DE" sz="3200" b="0" strike="noStrike" spc="-1">
              <a:latin typeface="Arial"/>
            </a:endParaRPr>
          </a:p>
        </p:txBody>
      </p:sp>
      <p:sp>
        <p:nvSpPr>
          <p:cNvPr id="33" name="PlaceHolder 5"/>
          <p:cNvSpPr>
            <a:spLocks noGrp="1"/>
          </p:cNvSpPr>
          <p:nvPr>
            <p:ph type="body"/>
          </p:nvPr>
        </p:nvSpPr>
        <p:spPr>
          <a:xfrm>
            <a:off x="4890240" y="8338320"/>
            <a:ext cx="3513960" cy="1474200"/>
          </a:xfrm>
          <a:prstGeom prst="rect">
            <a:avLst/>
          </a:prstGeom>
        </p:spPr>
        <p:txBody>
          <a:bodyPr lIns="0" tIns="0" rIns="0" bIns="0">
            <a:noAutofit/>
          </a:bodyPr>
          <a:lstStyle/>
          <a:p>
            <a:endParaRPr lang="de-DE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itle, 6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PlaceHolder 1"/>
          <p:cNvSpPr>
            <a:spLocks noGrp="1"/>
          </p:cNvSpPr>
          <p:nvPr>
            <p:ph type="title"/>
          </p:nvPr>
        </p:nvSpPr>
        <p:spPr>
          <a:xfrm>
            <a:off x="720000" y="2095200"/>
            <a:ext cx="8161200" cy="445680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de-DE" sz="4400" b="0" strike="noStrike" spc="-1">
              <a:latin typeface="Arial"/>
            </a:endParaRPr>
          </a:p>
        </p:txBody>
      </p:sp>
      <p:sp>
        <p:nvSpPr>
          <p:cNvPr id="35" name="PlaceHolder 2"/>
          <p:cNvSpPr>
            <a:spLocks noGrp="1"/>
          </p:cNvSpPr>
          <p:nvPr>
            <p:ph type="body"/>
          </p:nvPr>
        </p:nvSpPr>
        <p:spPr>
          <a:xfrm>
            <a:off x="1200240" y="6723720"/>
            <a:ext cx="2318400" cy="1823400"/>
          </a:xfrm>
          <a:prstGeom prst="rect">
            <a:avLst/>
          </a:prstGeom>
        </p:spPr>
        <p:txBody>
          <a:bodyPr lIns="0" tIns="0" rIns="0" bIns="0">
            <a:noAutofit/>
          </a:bodyPr>
          <a:lstStyle/>
          <a:p>
            <a:endParaRPr lang="de-DE" sz="3200" b="0" strike="noStrike" spc="-1">
              <a:latin typeface="Arial"/>
            </a:endParaRPr>
          </a:p>
        </p:txBody>
      </p:sp>
      <p:sp>
        <p:nvSpPr>
          <p:cNvPr id="36" name="PlaceHolder 3"/>
          <p:cNvSpPr>
            <a:spLocks noGrp="1"/>
          </p:cNvSpPr>
          <p:nvPr>
            <p:ph type="body"/>
          </p:nvPr>
        </p:nvSpPr>
        <p:spPr>
          <a:xfrm>
            <a:off x="3634920" y="6723720"/>
            <a:ext cx="2318400" cy="1823400"/>
          </a:xfrm>
          <a:prstGeom prst="rect">
            <a:avLst/>
          </a:prstGeom>
        </p:spPr>
        <p:txBody>
          <a:bodyPr lIns="0" tIns="0" rIns="0" bIns="0">
            <a:noAutofit/>
          </a:bodyPr>
          <a:lstStyle/>
          <a:p>
            <a:endParaRPr lang="de-DE" sz="3200" b="0" strike="noStrike" spc="-1">
              <a:latin typeface="Arial"/>
            </a:endParaRPr>
          </a:p>
        </p:txBody>
      </p:sp>
      <p:sp>
        <p:nvSpPr>
          <p:cNvPr id="37" name="PlaceHolder 4"/>
          <p:cNvSpPr>
            <a:spLocks noGrp="1"/>
          </p:cNvSpPr>
          <p:nvPr>
            <p:ph type="body"/>
          </p:nvPr>
        </p:nvSpPr>
        <p:spPr>
          <a:xfrm>
            <a:off x="6069600" y="6723720"/>
            <a:ext cx="2318400" cy="1823400"/>
          </a:xfrm>
          <a:prstGeom prst="rect">
            <a:avLst/>
          </a:prstGeom>
        </p:spPr>
        <p:txBody>
          <a:bodyPr lIns="0" tIns="0" rIns="0" bIns="0">
            <a:noAutofit/>
          </a:bodyPr>
          <a:lstStyle/>
          <a:p>
            <a:endParaRPr lang="de-DE" sz="3200" b="0" strike="noStrike" spc="-1">
              <a:latin typeface="Arial"/>
            </a:endParaRPr>
          </a:p>
        </p:txBody>
      </p:sp>
      <p:sp>
        <p:nvSpPr>
          <p:cNvPr id="38" name="PlaceHolder 5"/>
          <p:cNvSpPr>
            <a:spLocks noGrp="1"/>
          </p:cNvSpPr>
          <p:nvPr>
            <p:ph type="body"/>
          </p:nvPr>
        </p:nvSpPr>
        <p:spPr>
          <a:xfrm>
            <a:off x="1200240" y="8338320"/>
            <a:ext cx="2318400" cy="1823400"/>
          </a:xfrm>
          <a:prstGeom prst="rect">
            <a:avLst/>
          </a:prstGeom>
        </p:spPr>
        <p:txBody>
          <a:bodyPr lIns="0" tIns="0" rIns="0" bIns="0">
            <a:noAutofit/>
          </a:bodyPr>
          <a:lstStyle/>
          <a:p>
            <a:endParaRPr lang="de-DE" sz="3200" b="0" strike="noStrike" spc="-1">
              <a:latin typeface="Arial"/>
            </a:endParaRPr>
          </a:p>
        </p:txBody>
      </p:sp>
      <p:sp>
        <p:nvSpPr>
          <p:cNvPr id="39" name="PlaceHolder 6"/>
          <p:cNvSpPr>
            <a:spLocks noGrp="1"/>
          </p:cNvSpPr>
          <p:nvPr>
            <p:ph type="body"/>
          </p:nvPr>
        </p:nvSpPr>
        <p:spPr>
          <a:xfrm>
            <a:off x="3634920" y="8338320"/>
            <a:ext cx="2318400" cy="1823400"/>
          </a:xfrm>
          <a:prstGeom prst="rect">
            <a:avLst/>
          </a:prstGeom>
        </p:spPr>
        <p:txBody>
          <a:bodyPr lIns="0" tIns="0" rIns="0" bIns="0">
            <a:noAutofit/>
          </a:bodyPr>
          <a:lstStyle/>
          <a:p>
            <a:endParaRPr lang="de-DE" sz="3200" b="0" strike="noStrike" spc="-1">
              <a:latin typeface="Arial"/>
            </a:endParaRPr>
          </a:p>
        </p:txBody>
      </p:sp>
      <p:sp>
        <p:nvSpPr>
          <p:cNvPr id="40" name="PlaceHolder 7"/>
          <p:cNvSpPr>
            <a:spLocks noGrp="1"/>
          </p:cNvSpPr>
          <p:nvPr>
            <p:ph type="body"/>
          </p:nvPr>
        </p:nvSpPr>
        <p:spPr>
          <a:xfrm>
            <a:off x="6069600" y="8338320"/>
            <a:ext cx="2318400" cy="1823400"/>
          </a:xfrm>
          <a:prstGeom prst="rect">
            <a:avLst/>
          </a:prstGeom>
        </p:spPr>
        <p:txBody>
          <a:bodyPr lIns="0" tIns="0" rIns="0" bIns="0">
            <a:noAutofit/>
          </a:bodyPr>
          <a:lstStyle/>
          <a:p>
            <a:endParaRPr lang="de-DE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tx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" name="PlaceHolder 1"/>
          <p:cNvSpPr>
            <a:spLocks noGrp="1"/>
          </p:cNvSpPr>
          <p:nvPr>
            <p:ph type="title"/>
          </p:nvPr>
        </p:nvSpPr>
        <p:spPr>
          <a:xfrm>
            <a:off x="720000" y="2095200"/>
            <a:ext cx="8161200" cy="445680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de-DE" sz="4400" b="0" strike="noStrike" spc="-1">
              <a:latin typeface="Arial"/>
            </a:endParaRPr>
          </a:p>
        </p:txBody>
      </p:sp>
      <p:sp>
        <p:nvSpPr>
          <p:cNvPr id="47" name="PlaceHolder 2"/>
          <p:cNvSpPr>
            <a:spLocks noGrp="1"/>
          </p:cNvSpPr>
          <p:nvPr>
            <p:ph type="subTitle"/>
          </p:nvPr>
        </p:nvSpPr>
        <p:spPr>
          <a:xfrm>
            <a:off x="1200240" y="6723720"/>
            <a:ext cx="7201080" cy="309060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de-DE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,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" name="PlaceHolder 1"/>
          <p:cNvSpPr>
            <a:spLocks noGrp="1"/>
          </p:cNvSpPr>
          <p:nvPr>
            <p:ph type="title"/>
          </p:nvPr>
        </p:nvSpPr>
        <p:spPr>
          <a:xfrm>
            <a:off x="720000" y="2095200"/>
            <a:ext cx="8161200" cy="445680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de-DE" sz="4400" b="0" strike="noStrike" spc="-1">
              <a:latin typeface="Arial"/>
            </a:endParaRPr>
          </a:p>
        </p:txBody>
      </p:sp>
      <p:sp>
        <p:nvSpPr>
          <p:cNvPr id="49" name="PlaceHolder 2"/>
          <p:cNvSpPr>
            <a:spLocks noGrp="1"/>
          </p:cNvSpPr>
          <p:nvPr>
            <p:ph type="body"/>
          </p:nvPr>
        </p:nvSpPr>
        <p:spPr>
          <a:xfrm>
            <a:off x="1200240" y="6723720"/>
            <a:ext cx="7201080" cy="3090600"/>
          </a:xfrm>
          <a:prstGeom prst="rect">
            <a:avLst/>
          </a:prstGeom>
        </p:spPr>
        <p:txBody>
          <a:bodyPr lIns="0" tIns="0" rIns="0" bIns="0">
            <a:noAutofit/>
          </a:bodyPr>
          <a:lstStyle/>
          <a:p>
            <a:endParaRPr lang="de-DE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itle,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PlaceHolder 1"/>
          <p:cNvSpPr>
            <a:spLocks noGrp="1"/>
          </p:cNvSpPr>
          <p:nvPr>
            <p:ph type="title"/>
          </p:nvPr>
        </p:nvSpPr>
        <p:spPr>
          <a:xfrm>
            <a:off x="720000" y="2095200"/>
            <a:ext cx="8161200" cy="445680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de-DE" sz="4400" b="0" strike="noStrike" spc="-1">
              <a:latin typeface="Arial"/>
            </a:endParaRPr>
          </a:p>
        </p:txBody>
      </p:sp>
      <p:sp>
        <p:nvSpPr>
          <p:cNvPr id="51" name="PlaceHolder 2"/>
          <p:cNvSpPr>
            <a:spLocks noGrp="1"/>
          </p:cNvSpPr>
          <p:nvPr>
            <p:ph type="body"/>
          </p:nvPr>
        </p:nvSpPr>
        <p:spPr>
          <a:xfrm>
            <a:off x="1200240" y="6723720"/>
            <a:ext cx="3513960" cy="3090600"/>
          </a:xfrm>
          <a:prstGeom prst="rect">
            <a:avLst/>
          </a:prstGeom>
        </p:spPr>
        <p:txBody>
          <a:bodyPr lIns="0" tIns="0" rIns="0" bIns="0">
            <a:noAutofit/>
          </a:bodyPr>
          <a:lstStyle/>
          <a:p>
            <a:endParaRPr lang="de-DE" sz="3200" b="0" strike="noStrike" spc="-1">
              <a:latin typeface="Arial"/>
            </a:endParaRPr>
          </a:p>
        </p:txBody>
      </p:sp>
      <p:sp>
        <p:nvSpPr>
          <p:cNvPr id="52" name="PlaceHolder 3"/>
          <p:cNvSpPr>
            <a:spLocks noGrp="1"/>
          </p:cNvSpPr>
          <p:nvPr>
            <p:ph type="body"/>
          </p:nvPr>
        </p:nvSpPr>
        <p:spPr>
          <a:xfrm>
            <a:off x="4890240" y="6723720"/>
            <a:ext cx="3513960" cy="3090600"/>
          </a:xfrm>
          <a:prstGeom prst="rect">
            <a:avLst/>
          </a:prstGeom>
        </p:spPr>
        <p:txBody>
          <a:bodyPr lIns="0" tIns="0" rIns="0" bIns="0">
            <a:noAutofit/>
          </a:bodyPr>
          <a:lstStyle/>
          <a:p>
            <a:endParaRPr lang="de-DE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" name="PlaceHolder 1"/>
          <p:cNvSpPr>
            <a:spLocks noGrp="1"/>
          </p:cNvSpPr>
          <p:nvPr>
            <p:ph type="title"/>
          </p:nvPr>
        </p:nvSpPr>
        <p:spPr>
          <a:xfrm>
            <a:off x="720000" y="2095200"/>
            <a:ext cx="8161200" cy="445680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de-DE" sz="44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 preserve="1">
  <p:cSld name="Centere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" name="PlaceHolder 1"/>
          <p:cNvSpPr>
            <a:spLocks noGrp="1"/>
          </p:cNvSpPr>
          <p:nvPr>
            <p:ph type="subTitle"/>
          </p:nvPr>
        </p:nvSpPr>
        <p:spPr>
          <a:xfrm>
            <a:off x="720000" y="2095200"/>
            <a:ext cx="8161200" cy="2066040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de-DE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AndObj" preserve="1">
  <p:cSld name="Title, 2 Content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PlaceHolder 1"/>
          <p:cNvSpPr>
            <a:spLocks noGrp="1"/>
          </p:cNvSpPr>
          <p:nvPr>
            <p:ph type="title"/>
          </p:nvPr>
        </p:nvSpPr>
        <p:spPr>
          <a:xfrm>
            <a:off x="720000" y="2095200"/>
            <a:ext cx="8161200" cy="445680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de-DE" sz="4400" b="0" strike="noStrike" spc="-1">
              <a:latin typeface="Arial"/>
            </a:endParaRPr>
          </a:p>
        </p:txBody>
      </p:sp>
      <p:sp>
        <p:nvSpPr>
          <p:cNvPr id="56" name="PlaceHolder 2"/>
          <p:cNvSpPr>
            <a:spLocks noGrp="1"/>
          </p:cNvSpPr>
          <p:nvPr>
            <p:ph type="body"/>
          </p:nvPr>
        </p:nvSpPr>
        <p:spPr>
          <a:xfrm>
            <a:off x="1200240" y="6723720"/>
            <a:ext cx="3513960" cy="1474200"/>
          </a:xfrm>
          <a:prstGeom prst="rect">
            <a:avLst/>
          </a:prstGeom>
        </p:spPr>
        <p:txBody>
          <a:bodyPr lIns="0" tIns="0" rIns="0" bIns="0">
            <a:noAutofit/>
          </a:bodyPr>
          <a:lstStyle/>
          <a:p>
            <a:endParaRPr lang="de-DE" sz="3200" b="0" strike="noStrike" spc="-1">
              <a:latin typeface="Arial"/>
            </a:endParaRPr>
          </a:p>
        </p:txBody>
      </p:sp>
      <p:sp>
        <p:nvSpPr>
          <p:cNvPr id="57" name="PlaceHolder 3"/>
          <p:cNvSpPr>
            <a:spLocks noGrp="1"/>
          </p:cNvSpPr>
          <p:nvPr>
            <p:ph type="body"/>
          </p:nvPr>
        </p:nvSpPr>
        <p:spPr>
          <a:xfrm>
            <a:off x="4890240" y="6723720"/>
            <a:ext cx="3513960" cy="3090600"/>
          </a:xfrm>
          <a:prstGeom prst="rect">
            <a:avLst/>
          </a:prstGeom>
        </p:spPr>
        <p:txBody>
          <a:bodyPr lIns="0" tIns="0" rIns="0" bIns="0">
            <a:noAutofit/>
          </a:bodyPr>
          <a:lstStyle/>
          <a:p>
            <a:endParaRPr lang="de-DE" sz="3200" b="0" strike="noStrike" spc="-1">
              <a:latin typeface="Arial"/>
            </a:endParaRPr>
          </a:p>
        </p:txBody>
      </p:sp>
      <p:sp>
        <p:nvSpPr>
          <p:cNvPr id="58" name="PlaceHolder 4"/>
          <p:cNvSpPr>
            <a:spLocks noGrp="1"/>
          </p:cNvSpPr>
          <p:nvPr>
            <p:ph type="body"/>
          </p:nvPr>
        </p:nvSpPr>
        <p:spPr>
          <a:xfrm>
            <a:off x="1200240" y="8338320"/>
            <a:ext cx="3513960" cy="1474200"/>
          </a:xfrm>
          <a:prstGeom prst="rect">
            <a:avLst/>
          </a:prstGeom>
        </p:spPr>
        <p:txBody>
          <a:bodyPr lIns="0" tIns="0" rIns="0" bIns="0">
            <a:noAutofit/>
          </a:bodyPr>
          <a:lstStyle/>
          <a:p>
            <a:endParaRPr lang="de-DE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objAndTwoObj" preserve="1">
  <p:cSld name="Title Content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" name="PlaceHolder 1"/>
          <p:cNvSpPr>
            <a:spLocks noGrp="1"/>
          </p:cNvSpPr>
          <p:nvPr>
            <p:ph type="title"/>
          </p:nvPr>
        </p:nvSpPr>
        <p:spPr>
          <a:xfrm>
            <a:off x="720000" y="2095200"/>
            <a:ext cx="8161200" cy="445680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de-DE" sz="4400" b="0" strike="noStrike" spc="-1">
              <a:latin typeface="Arial"/>
            </a:endParaRPr>
          </a:p>
        </p:txBody>
      </p:sp>
      <p:sp>
        <p:nvSpPr>
          <p:cNvPr id="60" name="PlaceHolder 2"/>
          <p:cNvSpPr>
            <a:spLocks noGrp="1"/>
          </p:cNvSpPr>
          <p:nvPr>
            <p:ph type="body"/>
          </p:nvPr>
        </p:nvSpPr>
        <p:spPr>
          <a:xfrm>
            <a:off x="1200240" y="6723720"/>
            <a:ext cx="3513960" cy="3090600"/>
          </a:xfrm>
          <a:prstGeom prst="rect">
            <a:avLst/>
          </a:prstGeom>
        </p:spPr>
        <p:txBody>
          <a:bodyPr lIns="0" tIns="0" rIns="0" bIns="0">
            <a:noAutofit/>
          </a:bodyPr>
          <a:lstStyle/>
          <a:p>
            <a:endParaRPr lang="de-DE" sz="3200" b="0" strike="noStrike" spc="-1">
              <a:latin typeface="Arial"/>
            </a:endParaRPr>
          </a:p>
        </p:txBody>
      </p:sp>
      <p:sp>
        <p:nvSpPr>
          <p:cNvPr id="61" name="PlaceHolder 3"/>
          <p:cNvSpPr>
            <a:spLocks noGrp="1"/>
          </p:cNvSpPr>
          <p:nvPr>
            <p:ph type="body"/>
          </p:nvPr>
        </p:nvSpPr>
        <p:spPr>
          <a:xfrm>
            <a:off x="4890240" y="6723720"/>
            <a:ext cx="3513960" cy="1474200"/>
          </a:xfrm>
          <a:prstGeom prst="rect">
            <a:avLst/>
          </a:prstGeom>
        </p:spPr>
        <p:txBody>
          <a:bodyPr lIns="0" tIns="0" rIns="0" bIns="0">
            <a:noAutofit/>
          </a:bodyPr>
          <a:lstStyle/>
          <a:p>
            <a:endParaRPr lang="de-DE" sz="3200" b="0" strike="noStrike" spc="-1">
              <a:latin typeface="Arial"/>
            </a:endParaRPr>
          </a:p>
        </p:txBody>
      </p:sp>
      <p:sp>
        <p:nvSpPr>
          <p:cNvPr id="62" name="PlaceHolder 4"/>
          <p:cNvSpPr>
            <a:spLocks noGrp="1"/>
          </p:cNvSpPr>
          <p:nvPr>
            <p:ph type="body"/>
          </p:nvPr>
        </p:nvSpPr>
        <p:spPr>
          <a:xfrm>
            <a:off x="4890240" y="8338320"/>
            <a:ext cx="3513960" cy="1474200"/>
          </a:xfrm>
          <a:prstGeom prst="rect">
            <a:avLst/>
          </a:prstGeom>
        </p:spPr>
        <p:txBody>
          <a:bodyPr lIns="0" tIns="0" rIns="0" bIns="0">
            <a:noAutofit/>
          </a:bodyPr>
          <a:lstStyle/>
          <a:p>
            <a:endParaRPr lang="de-DE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OverTx" preserve="1">
  <p:cSld name="Title, 2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" name="PlaceHolder 1"/>
          <p:cNvSpPr>
            <a:spLocks noGrp="1"/>
          </p:cNvSpPr>
          <p:nvPr>
            <p:ph type="title"/>
          </p:nvPr>
        </p:nvSpPr>
        <p:spPr>
          <a:xfrm>
            <a:off x="720000" y="2095200"/>
            <a:ext cx="8161200" cy="445680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de-DE" sz="4400" b="0" strike="noStrike" spc="-1">
              <a:latin typeface="Arial"/>
            </a:endParaRPr>
          </a:p>
        </p:txBody>
      </p:sp>
      <p:sp>
        <p:nvSpPr>
          <p:cNvPr id="64" name="PlaceHolder 2"/>
          <p:cNvSpPr>
            <a:spLocks noGrp="1"/>
          </p:cNvSpPr>
          <p:nvPr>
            <p:ph type="body"/>
          </p:nvPr>
        </p:nvSpPr>
        <p:spPr>
          <a:xfrm>
            <a:off x="1200240" y="6723720"/>
            <a:ext cx="3513960" cy="1474200"/>
          </a:xfrm>
          <a:prstGeom prst="rect">
            <a:avLst/>
          </a:prstGeom>
        </p:spPr>
        <p:txBody>
          <a:bodyPr lIns="0" tIns="0" rIns="0" bIns="0">
            <a:noAutofit/>
          </a:bodyPr>
          <a:lstStyle/>
          <a:p>
            <a:endParaRPr lang="de-DE" sz="3200" b="0" strike="noStrike" spc="-1">
              <a:latin typeface="Arial"/>
            </a:endParaRPr>
          </a:p>
        </p:txBody>
      </p:sp>
      <p:sp>
        <p:nvSpPr>
          <p:cNvPr id="65" name="PlaceHolder 3"/>
          <p:cNvSpPr>
            <a:spLocks noGrp="1"/>
          </p:cNvSpPr>
          <p:nvPr>
            <p:ph type="body"/>
          </p:nvPr>
        </p:nvSpPr>
        <p:spPr>
          <a:xfrm>
            <a:off x="4890240" y="6723720"/>
            <a:ext cx="3513960" cy="1474200"/>
          </a:xfrm>
          <a:prstGeom prst="rect">
            <a:avLst/>
          </a:prstGeom>
        </p:spPr>
        <p:txBody>
          <a:bodyPr lIns="0" tIns="0" rIns="0" bIns="0">
            <a:noAutofit/>
          </a:bodyPr>
          <a:lstStyle/>
          <a:p>
            <a:endParaRPr lang="de-DE" sz="3200" b="0" strike="noStrike" spc="-1">
              <a:latin typeface="Arial"/>
            </a:endParaRPr>
          </a:p>
        </p:txBody>
      </p:sp>
      <p:sp>
        <p:nvSpPr>
          <p:cNvPr id="66" name="PlaceHolder 4"/>
          <p:cNvSpPr>
            <a:spLocks noGrp="1"/>
          </p:cNvSpPr>
          <p:nvPr>
            <p:ph type="body"/>
          </p:nvPr>
        </p:nvSpPr>
        <p:spPr>
          <a:xfrm>
            <a:off x="1200240" y="8338320"/>
            <a:ext cx="7201080" cy="1474200"/>
          </a:xfrm>
          <a:prstGeom prst="rect">
            <a:avLst/>
          </a:prstGeom>
        </p:spPr>
        <p:txBody>
          <a:bodyPr lIns="0" tIns="0" rIns="0" bIns="0">
            <a:noAutofit/>
          </a:bodyPr>
          <a:lstStyle/>
          <a:p>
            <a:endParaRPr lang="de-DE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objOverTx" preserve="1">
  <p:cSld name="Title,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" name="PlaceHolder 1"/>
          <p:cNvSpPr>
            <a:spLocks noGrp="1"/>
          </p:cNvSpPr>
          <p:nvPr>
            <p:ph type="title"/>
          </p:nvPr>
        </p:nvSpPr>
        <p:spPr>
          <a:xfrm>
            <a:off x="720000" y="2095200"/>
            <a:ext cx="8161200" cy="445680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de-DE" sz="4400" b="0" strike="noStrike" spc="-1">
              <a:latin typeface="Arial"/>
            </a:endParaRPr>
          </a:p>
        </p:txBody>
      </p:sp>
      <p:sp>
        <p:nvSpPr>
          <p:cNvPr id="68" name="PlaceHolder 2"/>
          <p:cNvSpPr>
            <a:spLocks noGrp="1"/>
          </p:cNvSpPr>
          <p:nvPr>
            <p:ph type="body"/>
          </p:nvPr>
        </p:nvSpPr>
        <p:spPr>
          <a:xfrm>
            <a:off x="1200240" y="6723720"/>
            <a:ext cx="7201080" cy="1474200"/>
          </a:xfrm>
          <a:prstGeom prst="rect">
            <a:avLst/>
          </a:prstGeom>
        </p:spPr>
        <p:txBody>
          <a:bodyPr lIns="0" tIns="0" rIns="0" bIns="0">
            <a:noAutofit/>
          </a:bodyPr>
          <a:lstStyle/>
          <a:p>
            <a:endParaRPr lang="de-DE" sz="3200" b="0" strike="noStrike" spc="-1">
              <a:latin typeface="Arial"/>
            </a:endParaRPr>
          </a:p>
        </p:txBody>
      </p:sp>
      <p:sp>
        <p:nvSpPr>
          <p:cNvPr id="69" name="PlaceHolder 3"/>
          <p:cNvSpPr>
            <a:spLocks noGrp="1"/>
          </p:cNvSpPr>
          <p:nvPr>
            <p:ph type="body"/>
          </p:nvPr>
        </p:nvSpPr>
        <p:spPr>
          <a:xfrm>
            <a:off x="1200240" y="8338320"/>
            <a:ext cx="7201080" cy="1474200"/>
          </a:xfrm>
          <a:prstGeom prst="rect">
            <a:avLst/>
          </a:prstGeom>
        </p:spPr>
        <p:txBody>
          <a:bodyPr lIns="0" tIns="0" rIns="0" bIns="0">
            <a:noAutofit/>
          </a:bodyPr>
          <a:lstStyle/>
          <a:p>
            <a:endParaRPr lang="de-DE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fourObj" preserve="1">
  <p:cSld name="Title,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" name="PlaceHolder 1"/>
          <p:cNvSpPr>
            <a:spLocks noGrp="1"/>
          </p:cNvSpPr>
          <p:nvPr>
            <p:ph type="title"/>
          </p:nvPr>
        </p:nvSpPr>
        <p:spPr>
          <a:xfrm>
            <a:off x="720000" y="2095200"/>
            <a:ext cx="8161200" cy="445680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de-DE" sz="4400" b="0" strike="noStrike" spc="-1">
              <a:latin typeface="Arial"/>
            </a:endParaRPr>
          </a:p>
        </p:txBody>
      </p:sp>
      <p:sp>
        <p:nvSpPr>
          <p:cNvPr id="71" name="PlaceHolder 2"/>
          <p:cNvSpPr>
            <a:spLocks noGrp="1"/>
          </p:cNvSpPr>
          <p:nvPr>
            <p:ph type="body"/>
          </p:nvPr>
        </p:nvSpPr>
        <p:spPr>
          <a:xfrm>
            <a:off x="1200240" y="6723720"/>
            <a:ext cx="3513960" cy="1474200"/>
          </a:xfrm>
          <a:prstGeom prst="rect">
            <a:avLst/>
          </a:prstGeom>
        </p:spPr>
        <p:txBody>
          <a:bodyPr lIns="0" tIns="0" rIns="0" bIns="0">
            <a:noAutofit/>
          </a:bodyPr>
          <a:lstStyle/>
          <a:p>
            <a:endParaRPr lang="de-DE" sz="3200" b="0" strike="noStrike" spc="-1">
              <a:latin typeface="Arial"/>
            </a:endParaRPr>
          </a:p>
        </p:txBody>
      </p:sp>
      <p:sp>
        <p:nvSpPr>
          <p:cNvPr id="72" name="PlaceHolder 3"/>
          <p:cNvSpPr>
            <a:spLocks noGrp="1"/>
          </p:cNvSpPr>
          <p:nvPr>
            <p:ph type="body"/>
          </p:nvPr>
        </p:nvSpPr>
        <p:spPr>
          <a:xfrm>
            <a:off x="4890240" y="6723720"/>
            <a:ext cx="3513960" cy="1474200"/>
          </a:xfrm>
          <a:prstGeom prst="rect">
            <a:avLst/>
          </a:prstGeom>
        </p:spPr>
        <p:txBody>
          <a:bodyPr lIns="0" tIns="0" rIns="0" bIns="0">
            <a:noAutofit/>
          </a:bodyPr>
          <a:lstStyle/>
          <a:p>
            <a:endParaRPr lang="de-DE" sz="3200" b="0" strike="noStrike" spc="-1">
              <a:latin typeface="Arial"/>
            </a:endParaRPr>
          </a:p>
        </p:txBody>
      </p:sp>
      <p:sp>
        <p:nvSpPr>
          <p:cNvPr id="73" name="PlaceHolder 4"/>
          <p:cNvSpPr>
            <a:spLocks noGrp="1"/>
          </p:cNvSpPr>
          <p:nvPr>
            <p:ph type="body"/>
          </p:nvPr>
        </p:nvSpPr>
        <p:spPr>
          <a:xfrm>
            <a:off x="1200240" y="8338320"/>
            <a:ext cx="3513960" cy="1474200"/>
          </a:xfrm>
          <a:prstGeom prst="rect">
            <a:avLst/>
          </a:prstGeom>
        </p:spPr>
        <p:txBody>
          <a:bodyPr lIns="0" tIns="0" rIns="0" bIns="0">
            <a:noAutofit/>
          </a:bodyPr>
          <a:lstStyle/>
          <a:p>
            <a:endParaRPr lang="de-DE" sz="3200" b="0" strike="noStrike" spc="-1">
              <a:latin typeface="Arial"/>
            </a:endParaRPr>
          </a:p>
        </p:txBody>
      </p:sp>
      <p:sp>
        <p:nvSpPr>
          <p:cNvPr id="74" name="PlaceHolder 5"/>
          <p:cNvSpPr>
            <a:spLocks noGrp="1"/>
          </p:cNvSpPr>
          <p:nvPr>
            <p:ph type="body"/>
          </p:nvPr>
        </p:nvSpPr>
        <p:spPr>
          <a:xfrm>
            <a:off x="4890240" y="8338320"/>
            <a:ext cx="3513960" cy="1474200"/>
          </a:xfrm>
          <a:prstGeom prst="rect">
            <a:avLst/>
          </a:prstGeom>
        </p:spPr>
        <p:txBody>
          <a:bodyPr lIns="0" tIns="0" rIns="0" bIns="0">
            <a:noAutofit/>
          </a:bodyPr>
          <a:lstStyle/>
          <a:p>
            <a:endParaRPr lang="de-DE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itle, 6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PlaceHolder 1"/>
          <p:cNvSpPr>
            <a:spLocks noGrp="1"/>
          </p:cNvSpPr>
          <p:nvPr>
            <p:ph type="title"/>
          </p:nvPr>
        </p:nvSpPr>
        <p:spPr>
          <a:xfrm>
            <a:off x="720000" y="2095200"/>
            <a:ext cx="8161200" cy="445680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de-DE" sz="4400" b="0" strike="noStrike" spc="-1">
              <a:latin typeface="Arial"/>
            </a:endParaRPr>
          </a:p>
        </p:txBody>
      </p:sp>
      <p:sp>
        <p:nvSpPr>
          <p:cNvPr id="76" name="PlaceHolder 2"/>
          <p:cNvSpPr>
            <a:spLocks noGrp="1"/>
          </p:cNvSpPr>
          <p:nvPr>
            <p:ph type="body"/>
          </p:nvPr>
        </p:nvSpPr>
        <p:spPr>
          <a:xfrm>
            <a:off x="1200240" y="6723720"/>
            <a:ext cx="2318400" cy="1823400"/>
          </a:xfrm>
          <a:prstGeom prst="rect">
            <a:avLst/>
          </a:prstGeom>
        </p:spPr>
        <p:txBody>
          <a:bodyPr lIns="0" tIns="0" rIns="0" bIns="0">
            <a:noAutofit/>
          </a:bodyPr>
          <a:lstStyle/>
          <a:p>
            <a:endParaRPr lang="de-DE" sz="3200" b="0" strike="noStrike" spc="-1">
              <a:latin typeface="Arial"/>
            </a:endParaRPr>
          </a:p>
        </p:txBody>
      </p:sp>
      <p:sp>
        <p:nvSpPr>
          <p:cNvPr id="77" name="PlaceHolder 3"/>
          <p:cNvSpPr>
            <a:spLocks noGrp="1"/>
          </p:cNvSpPr>
          <p:nvPr>
            <p:ph type="body"/>
          </p:nvPr>
        </p:nvSpPr>
        <p:spPr>
          <a:xfrm>
            <a:off x="3634920" y="6723720"/>
            <a:ext cx="2318400" cy="1823400"/>
          </a:xfrm>
          <a:prstGeom prst="rect">
            <a:avLst/>
          </a:prstGeom>
        </p:spPr>
        <p:txBody>
          <a:bodyPr lIns="0" tIns="0" rIns="0" bIns="0">
            <a:noAutofit/>
          </a:bodyPr>
          <a:lstStyle/>
          <a:p>
            <a:endParaRPr lang="de-DE" sz="3200" b="0" strike="noStrike" spc="-1">
              <a:latin typeface="Arial"/>
            </a:endParaRPr>
          </a:p>
        </p:txBody>
      </p:sp>
      <p:sp>
        <p:nvSpPr>
          <p:cNvPr id="78" name="PlaceHolder 4"/>
          <p:cNvSpPr>
            <a:spLocks noGrp="1"/>
          </p:cNvSpPr>
          <p:nvPr>
            <p:ph type="body"/>
          </p:nvPr>
        </p:nvSpPr>
        <p:spPr>
          <a:xfrm>
            <a:off x="6069600" y="6723720"/>
            <a:ext cx="2318400" cy="1823400"/>
          </a:xfrm>
          <a:prstGeom prst="rect">
            <a:avLst/>
          </a:prstGeom>
        </p:spPr>
        <p:txBody>
          <a:bodyPr lIns="0" tIns="0" rIns="0" bIns="0">
            <a:noAutofit/>
          </a:bodyPr>
          <a:lstStyle/>
          <a:p>
            <a:endParaRPr lang="de-DE" sz="3200" b="0" strike="noStrike" spc="-1">
              <a:latin typeface="Arial"/>
            </a:endParaRPr>
          </a:p>
        </p:txBody>
      </p:sp>
      <p:sp>
        <p:nvSpPr>
          <p:cNvPr id="79" name="PlaceHolder 5"/>
          <p:cNvSpPr>
            <a:spLocks noGrp="1"/>
          </p:cNvSpPr>
          <p:nvPr>
            <p:ph type="body"/>
          </p:nvPr>
        </p:nvSpPr>
        <p:spPr>
          <a:xfrm>
            <a:off x="1200240" y="8338320"/>
            <a:ext cx="2318400" cy="1823400"/>
          </a:xfrm>
          <a:prstGeom prst="rect">
            <a:avLst/>
          </a:prstGeom>
        </p:spPr>
        <p:txBody>
          <a:bodyPr lIns="0" tIns="0" rIns="0" bIns="0">
            <a:noAutofit/>
          </a:bodyPr>
          <a:lstStyle/>
          <a:p>
            <a:endParaRPr lang="de-DE" sz="3200" b="0" strike="noStrike" spc="-1">
              <a:latin typeface="Arial"/>
            </a:endParaRPr>
          </a:p>
        </p:txBody>
      </p:sp>
      <p:sp>
        <p:nvSpPr>
          <p:cNvPr id="80" name="PlaceHolder 6"/>
          <p:cNvSpPr>
            <a:spLocks noGrp="1"/>
          </p:cNvSpPr>
          <p:nvPr>
            <p:ph type="body"/>
          </p:nvPr>
        </p:nvSpPr>
        <p:spPr>
          <a:xfrm>
            <a:off x="3634920" y="8338320"/>
            <a:ext cx="2318400" cy="1823400"/>
          </a:xfrm>
          <a:prstGeom prst="rect">
            <a:avLst/>
          </a:prstGeom>
        </p:spPr>
        <p:txBody>
          <a:bodyPr lIns="0" tIns="0" rIns="0" bIns="0">
            <a:noAutofit/>
          </a:bodyPr>
          <a:lstStyle/>
          <a:p>
            <a:endParaRPr lang="de-DE" sz="3200" b="0" strike="noStrike" spc="-1">
              <a:latin typeface="Arial"/>
            </a:endParaRPr>
          </a:p>
        </p:txBody>
      </p:sp>
      <p:sp>
        <p:nvSpPr>
          <p:cNvPr id="81" name="PlaceHolder 7"/>
          <p:cNvSpPr>
            <a:spLocks noGrp="1"/>
          </p:cNvSpPr>
          <p:nvPr>
            <p:ph type="body"/>
          </p:nvPr>
        </p:nvSpPr>
        <p:spPr>
          <a:xfrm>
            <a:off x="6069600" y="8338320"/>
            <a:ext cx="2318400" cy="1823400"/>
          </a:xfrm>
          <a:prstGeom prst="rect">
            <a:avLst/>
          </a:prstGeom>
        </p:spPr>
        <p:txBody>
          <a:bodyPr lIns="0" tIns="0" rIns="0" bIns="0">
            <a:noAutofit/>
          </a:bodyPr>
          <a:lstStyle/>
          <a:p>
            <a:endParaRPr lang="de-DE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tx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" name="PlaceHolder 1"/>
          <p:cNvSpPr>
            <a:spLocks noGrp="1"/>
          </p:cNvSpPr>
          <p:nvPr>
            <p:ph type="title"/>
          </p:nvPr>
        </p:nvSpPr>
        <p:spPr>
          <a:xfrm>
            <a:off x="720000" y="2095200"/>
            <a:ext cx="8161200" cy="445680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de-DE" sz="4400" b="0" strike="noStrike" spc="-1">
              <a:latin typeface="Arial"/>
            </a:endParaRPr>
          </a:p>
        </p:txBody>
      </p:sp>
      <p:sp>
        <p:nvSpPr>
          <p:cNvPr id="88" name="PlaceHolder 2"/>
          <p:cNvSpPr>
            <a:spLocks noGrp="1"/>
          </p:cNvSpPr>
          <p:nvPr>
            <p:ph type="subTitle"/>
          </p:nvPr>
        </p:nvSpPr>
        <p:spPr>
          <a:xfrm>
            <a:off x="1200240" y="6723720"/>
            <a:ext cx="7201080" cy="309060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de-DE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,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" name="PlaceHolder 1"/>
          <p:cNvSpPr>
            <a:spLocks noGrp="1"/>
          </p:cNvSpPr>
          <p:nvPr>
            <p:ph type="title"/>
          </p:nvPr>
        </p:nvSpPr>
        <p:spPr>
          <a:xfrm>
            <a:off x="720000" y="2095200"/>
            <a:ext cx="8161200" cy="445680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de-DE" sz="4400" b="0" strike="noStrike" spc="-1">
              <a:latin typeface="Arial"/>
            </a:endParaRPr>
          </a:p>
        </p:txBody>
      </p:sp>
      <p:sp>
        <p:nvSpPr>
          <p:cNvPr id="90" name="PlaceHolder 2"/>
          <p:cNvSpPr>
            <a:spLocks noGrp="1"/>
          </p:cNvSpPr>
          <p:nvPr>
            <p:ph type="body"/>
          </p:nvPr>
        </p:nvSpPr>
        <p:spPr>
          <a:xfrm>
            <a:off x="1200240" y="6723720"/>
            <a:ext cx="7201080" cy="3090600"/>
          </a:xfrm>
          <a:prstGeom prst="rect">
            <a:avLst/>
          </a:prstGeom>
        </p:spPr>
        <p:txBody>
          <a:bodyPr lIns="0" tIns="0" rIns="0" bIns="0">
            <a:noAutofit/>
          </a:bodyPr>
          <a:lstStyle/>
          <a:p>
            <a:endParaRPr lang="de-DE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itle,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" name="PlaceHolder 1"/>
          <p:cNvSpPr>
            <a:spLocks noGrp="1"/>
          </p:cNvSpPr>
          <p:nvPr>
            <p:ph type="title"/>
          </p:nvPr>
        </p:nvSpPr>
        <p:spPr>
          <a:xfrm>
            <a:off x="720000" y="2095200"/>
            <a:ext cx="8161200" cy="445680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de-DE" sz="4400" b="0" strike="noStrike" spc="-1">
              <a:latin typeface="Arial"/>
            </a:endParaRPr>
          </a:p>
        </p:txBody>
      </p:sp>
      <p:sp>
        <p:nvSpPr>
          <p:cNvPr id="92" name="PlaceHolder 2"/>
          <p:cNvSpPr>
            <a:spLocks noGrp="1"/>
          </p:cNvSpPr>
          <p:nvPr>
            <p:ph type="body"/>
          </p:nvPr>
        </p:nvSpPr>
        <p:spPr>
          <a:xfrm>
            <a:off x="1200240" y="6723720"/>
            <a:ext cx="3513960" cy="3090600"/>
          </a:xfrm>
          <a:prstGeom prst="rect">
            <a:avLst/>
          </a:prstGeom>
        </p:spPr>
        <p:txBody>
          <a:bodyPr lIns="0" tIns="0" rIns="0" bIns="0">
            <a:noAutofit/>
          </a:bodyPr>
          <a:lstStyle/>
          <a:p>
            <a:endParaRPr lang="de-DE" sz="3200" b="0" strike="noStrike" spc="-1">
              <a:latin typeface="Arial"/>
            </a:endParaRPr>
          </a:p>
        </p:txBody>
      </p:sp>
      <p:sp>
        <p:nvSpPr>
          <p:cNvPr id="93" name="PlaceHolder 3"/>
          <p:cNvSpPr>
            <a:spLocks noGrp="1"/>
          </p:cNvSpPr>
          <p:nvPr>
            <p:ph type="body"/>
          </p:nvPr>
        </p:nvSpPr>
        <p:spPr>
          <a:xfrm>
            <a:off x="4890240" y="6723720"/>
            <a:ext cx="3513960" cy="3090600"/>
          </a:xfrm>
          <a:prstGeom prst="rect">
            <a:avLst/>
          </a:prstGeom>
        </p:spPr>
        <p:txBody>
          <a:bodyPr lIns="0" tIns="0" rIns="0" bIns="0">
            <a:noAutofit/>
          </a:bodyPr>
          <a:lstStyle/>
          <a:p>
            <a:endParaRPr lang="de-DE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" name="PlaceHolder 1"/>
          <p:cNvSpPr>
            <a:spLocks noGrp="1"/>
          </p:cNvSpPr>
          <p:nvPr>
            <p:ph type="title"/>
          </p:nvPr>
        </p:nvSpPr>
        <p:spPr>
          <a:xfrm>
            <a:off x="720000" y="2095200"/>
            <a:ext cx="8161200" cy="445680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de-DE" sz="44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 preserve="1">
  <p:cSld name="Centere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" name="PlaceHolder 1"/>
          <p:cNvSpPr>
            <a:spLocks noGrp="1"/>
          </p:cNvSpPr>
          <p:nvPr>
            <p:ph type="subTitle"/>
          </p:nvPr>
        </p:nvSpPr>
        <p:spPr>
          <a:xfrm>
            <a:off x="720000" y="2095200"/>
            <a:ext cx="8161200" cy="2066040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de-DE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AndObj" preserve="1">
  <p:cSld name="Title, 2 Content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" name="PlaceHolder 1"/>
          <p:cNvSpPr>
            <a:spLocks noGrp="1"/>
          </p:cNvSpPr>
          <p:nvPr>
            <p:ph type="title"/>
          </p:nvPr>
        </p:nvSpPr>
        <p:spPr>
          <a:xfrm>
            <a:off x="720000" y="2095200"/>
            <a:ext cx="8161200" cy="445680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de-DE" sz="4400" b="0" strike="noStrike" spc="-1">
              <a:latin typeface="Arial"/>
            </a:endParaRPr>
          </a:p>
        </p:txBody>
      </p:sp>
      <p:sp>
        <p:nvSpPr>
          <p:cNvPr id="97" name="PlaceHolder 2"/>
          <p:cNvSpPr>
            <a:spLocks noGrp="1"/>
          </p:cNvSpPr>
          <p:nvPr>
            <p:ph type="body"/>
          </p:nvPr>
        </p:nvSpPr>
        <p:spPr>
          <a:xfrm>
            <a:off x="1200240" y="6723720"/>
            <a:ext cx="3513960" cy="1474200"/>
          </a:xfrm>
          <a:prstGeom prst="rect">
            <a:avLst/>
          </a:prstGeom>
        </p:spPr>
        <p:txBody>
          <a:bodyPr lIns="0" tIns="0" rIns="0" bIns="0">
            <a:noAutofit/>
          </a:bodyPr>
          <a:lstStyle/>
          <a:p>
            <a:endParaRPr lang="de-DE" sz="3200" b="0" strike="noStrike" spc="-1">
              <a:latin typeface="Arial"/>
            </a:endParaRPr>
          </a:p>
        </p:txBody>
      </p:sp>
      <p:sp>
        <p:nvSpPr>
          <p:cNvPr id="98" name="PlaceHolder 3"/>
          <p:cNvSpPr>
            <a:spLocks noGrp="1"/>
          </p:cNvSpPr>
          <p:nvPr>
            <p:ph type="body"/>
          </p:nvPr>
        </p:nvSpPr>
        <p:spPr>
          <a:xfrm>
            <a:off x="4890240" y="6723720"/>
            <a:ext cx="3513960" cy="3090600"/>
          </a:xfrm>
          <a:prstGeom prst="rect">
            <a:avLst/>
          </a:prstGeom>
        </p:spPr>
        <p:txBody>
          <a:bodyPr lIns="0" tIns="0" rIns="0" bIns="0">
            <a:noAutofit/>
          </a:bodyPr>
          <a:lstStyle/>
          <a:p>
            <a:endParaRPr lang="de-DE" sz="3200" b="0" strike="noStrike" spc="-1">
              <a:latin typeface="Arial"/>
            </a:endParaRPr>
          </a:p>
        </p:txBody>
      </p:sp>
      <p:sp>
        <p:nvSpPr>
          <p:cNvPr id="99" name="PlaceHolder 4"/>
          <p:cNvSpPr>
            <a:spLocks noGrp="1"/>
          </p:cNvSpPr>
          <p:nvPr>
            <p:ph type="body"/>
          </p:nvPr>
        </p:nvSpPr>
        <p:spPr>
          <a:xfrm>
            <a:off x="1200240" y="8338320"/>
            <a:ext cx="3513960" cy="1474200"/>
          </a:xfrm>
          <a:prstGeom prst="rect">
            <a:avLst/>
          </a:prstGeom>
        </p:spPr>
        <p:txBody>
          <a:bodyPr lIns="0" tIns="0" rIns="0" bIns="0">
            <a:noAutofit/>
          </a:bodyPr>
          <a:lstStyle/>
          <a:p>
            <a:endParaRPr lang="de-DE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objAndTwoObj" preserve="1">
  <p:cSld name="Title Content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" name="PlaceHolder 1"/>
          <p:cNvSpPr>
            <a:spLocks noGrp="1"/>
          </p:cNvSpPr>
          <p:nvPr>
            <p:ph type="title"/>
          </p:nvPr>
        </p:nvSpPr>
        <p:spPr>
          <a:xfrm>
            <a:off x="720000" y="2095200"/>
            <a:ext cx="8161200" cy="445680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de-DE" sz="4400" b="0" strike="noStrike" spc="-1">
              <a:latin typeface="Arial"/>
            </a:endParaRPr>
          </a:p>
        </p:txBody>
      </p:sp>
      <p:sp>
        <p:nvSpPr>
          <p:cNvPr id="101" name="PlaceHolder 2"/>
          <p:cNvSpPr>
            <a:spLocks noGrp="1"/>
          </p:cNvSpPr>
          <p:nvPr>
            <p:ph type="body"/>
          </p:nvPr>
        </p:nvSpPr>
        <p:spPr>
          <a:xfrm>
            <a:off x="1200240" y="6723720"/>
            <a:ext cx="3513960" cy="3090600"/>
          </a:xfrm>
          <a:prstGeom prst="rect">
            <a:avLst/>
          </a:prstGeom>
        </p:spPr>
        <p:txBody>
          <a:bodyPr lIns="0" tIns="0" rIns="0" bIns="0">
            <a:noAutofit/>
          </a:bodyPr>
          <a:lstStyle/>
          <a:p>
            <a:endParaRPr lang="de-DE" sz="3200" b="0" strike="noStrike" spc="-1">
              <a:latin typeface="Arial"/>
            </a:endParaRPr>
          </a:p>
        </p:txBody>
      </p:sp>
      <p:sp>
        <p:nvSpPr>
          <p:cNvPr id="102" name="PlaceHolder 3"/>
          <p:cNvSpPr>
            <a:spLocks noGrp="1"/>
          </p:cNvSpPr>
          <p:nvPr>
            <p:ph type="body"/>
          </p:nvPr>
        </p:nvSpPr>
        <p:spPr>
          <a:xfrm>
            <a:off x="4890240" y="6723720"/>
            <a:ext cx="3513960" cy="1474200"/>
          </a:xfrm>
          <a:prstGeom prst="rect">
            <a:avLst/>
          </a:prstGeom>
        </p:spPr>
        <p:txBody>
          <a:bodyPr lIns="0" tIns="0" rIns="0" bIns="0">
            <a:noAutofit/>
          </a:bodyPr>
          <a:lstStyle/>
          <a:p>
            <a:endParaRPr lang="de-DE" sz="3200" b="0" strike="noStrike" spc="-1">
              <a:latin typeface="Arial"/>
            </a:endParaRPr>
          </a:p>
        </p:txBody>
      </p:sp>
      <p:sp>
        <p:nvSpPr>
          <p:cNvPr id="103" name="PlaceHolder 4"/>
          <p:cNvSpPr>
            <a:spLocks noGrp="1"/>
          </p:cNvSpPr>
          <p:nvPr>
            <p:ph type="body"/>
          </p:nvPr>
        </p:nvSpPr>
        <p:spPr>
          <a:xfrm>
            <a:off x="4890240" y="8338320"/>
            <a:ext cx="3513960" cy="1474200"/>
          </a:xfrm>
          <a:prstGeom prst="rect">
            <a:avLst/>
          </a:prstGeom>
        </p:spPr>
        <p:txBody>
          <a:bodyPr lIns="0" tIns="0" rIns="0" bIns="0">
            <a:noAutofit/>
          </a:bodyPr>
          <a:lstStyle/>
          <a:p>
            <a:endParaRPr lang="de-DE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OverTx" preserve="1">
  <p:cSld name="Title, 2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" name="PlaceHolder 1"/>
          <p:cNvSpPr>
            <a:spLocks noGrp="1"/>
          </p:cNvSpPr>
          <p:nvPr>
            <p:ph type="title"/>
          </p:nvPr>
        </p:nvSpPr>
        <p:spPr>
          <a:xfrm>
            <a:off x="720000" y="2095200"/>
            <a:ext cx="8161200" cy="445680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de-DE" sz="4400" b="0" strike="noStrike" spc="-1">
              <a:latin typeface="Arial"/>
            </a:endParaRPr>
          </a:p>
        </p:txBody>
      </p:sp>
      <p:sp>
        <p:nvSpPr>
          <p:cNvPr id="105" name="PlaceHolder 2"/>
          <p:cNvSpPr>
            <a:spLocks noGrp="1"/>
          </p:cNvSpPr>
          <p:nvPr>
            <p:ph type="body"/>
          </p:nvPr>
        </p:nvSpPr>
        <p:spPr>
          <a:xfrm>
            <a:off x="1200240" y="6723720"/>
            <a:ext cx="3513960" cy="1474200"/>
          </a:xfrm>
          <a:prstGeom prst="rect">
            <a:avLst/>
          </a:prstGeom>
        </p:spPr>
        <p:txBody>
          <a:bodyPr lIns="0" tIns="0" rIns="0" bIns="0">
            <a:noAutofit/>
          </a:bodyPr>
          <a:lstStyle/>
          <a:p>
            <a:endParaRPr lang="de-DE" sz="3200" b="0" strike="noStrike" spc="-1">
              <a:latin typeface="Arial"/>
            </a:endParaRPr>
          </a:p>
        </p:txBody>
      </p:sp>
      <p:sp>
        <p:nvSpPr>
          <p:cNvPr id="106" name="PlaceHolder 3"/>
          <p:cNvSpPr>
            <a:spLocks noGrp="1"/>
          </p:cNvSpPr>
          <p:nvPr>
            <p:ph type="body"/>
          </p:nvPr>
        </p:nvSpPr>
        <p:spPr>
          <a:xfrm>
            <a:off x="4890240" y="6723720"/>
            <a:ext cx="3513960" cy="1474200"/>
          </a:xfrm>
          <a:prstGeom prst="rect">
            <a:avLst/>
          </a:prstGeom>
        </p:spPr>
        <p:txBody>
          <a:bodyPr lIns="0" tIns="0" rIns="0" bIns="0">
            <a:noAutofit/>
          </a:bodyPr>
          <a:lstStyle/>
          <a:p>
            <a:endParaRPr lang="de-DE" sz="3200" b="0" strike="noStrike" spc="-1">
              <a:latin typeface="Arial"/>
            </a:endParaRPr>
          </a:p>
        </p:txBody>
      </p:sp>
      <p:sp>
        <p:nvSpPr>
          <p:cNvPr id="107" name="PlaceHolder 4"/>
          <p:cNvSpPr>
            <a:spLocks noGrp="1"/>
          </p:cNvSpPr>
          <p:nvPr>
            <p:ph type="body"/>
          </p:nvPr>
        </p:nvSpPr>
        <p:spPr>
          <a:xfrm>
            <a:off x="1200240" y="8338320"/>
            <a:ext cx="7201080" cy="1474200"/>
          </a:xfrm>
          <a:prstGeom prst="rect">
            <a:avLst/>
          </a:prstGeom>
        </p:spPr>
        <p:txBody>
          <a:bodyPr lIns="0" tIns="0" rIns="0" bIns="0">
            <a:noAutofit/>
          </a:bodyPr>
          <a:lstStyle/>
          <a:p>
            <a:endParaRPr lang="de-DE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objOverTx" preserve="1">
  <p:cSld name="Title,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8" name="PlaceHolder 1"/>
          <p:cNvSpPr>
            <a:spLocks noGrp="1"/>
          </p:cNvSpPr>
          <p:nvPr>
            <p:ph type="title"/>
          </p:nvPr>
        </p:nvSpPr>
        <p:spPr>
          <a:xfrm>
            <a:off x="720000" y="2095200"/>
            <a:ext cx="8161200" cy="445680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de-DE" sz="4400" b="0" strike="noStrike" spc="-1">
              <a:latin typeface="Arial"/>
            </a:endParaRPr>
          </a:p>
        </p:txBody>
      </p:sp>
      <p:sp>
        <p:nvSpPr>
          <p:cNvPr id="109" name="PlaceHolder 2"/>
          <p:cNvSpPr>
            <a:spLocks noGrp="1"/>
          </p:cNvSpPr>
          <p:nvPr>
            <p:ph type="body"/>
          </p:nvPr>
        </p:nvSpPr>
        <p:spPr>
          <a:xfrm>
            <a:off x="1200240" y="6723720"/>
            <a:ext cx="7201080" cy="1474200"/>
          </a:xfrm>
          <a:prstGeom prst="rect">
            <a:avLst/>
          </a:prstGeom>
        </p:spPr>
        <p:txBody>
          <a:bodyPr lIns="0" tIns="0" rIns="0" bIns="0">
            <a:noAutofit/>
          </a:bodyPr>
          <a:lstStyle/>
          <a:p>
            <a:endParaRPr lang="de-DE" sz="3200" b="0" strike="noStrike" spc="-1">
              <a:latin typeface="Arial"/>
            </a:endParaRPr>
          </a:p>
        </p:txBody>
      </p:sp>
      <p:sp>
        <p:nvSpPr>
          <p:cNvPr id="110" name="PlaceHolder 3"/>
          <p:cNvSpPr>
            <a:spLocks noGrp="1"/>
          </p:cNvSpPr>
          <p:nvPr>
            <p:ph type="body"/>
          </p:nvPr>
        </p:nvSpPr>
        <p:spPr>
          <a:xfrm>
            <a:off x="1200240" y="8338320"/>
            <a:ext cx="7201080" cy="1474200"/>
          </a:xfrm>
          <a:prstGeom prst="rect">
            <a:avLst/>
          </a:prstGeom>
        </p:spPr>
        <p:txBody>
          <a:bodyPr lIns="0" tIns="0" rIns="0" bIns="0">
            <a:noAutofit/>
          </a:bodyPr>
          <a:lstStyle/>
          <a:p>
            <a:endParaRPr lang="de-DE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type="fourObj" preserve="1">
  <p:cSld name="Title,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1" name="PlaceHolder 1"/>
          <p:cNvSpPr>
            <a:spLocks noGrp="1"/>
          </p:cNvSpPr>
          <p:nvPr>
            <p:ph type="title"/>
          </p:nvPr>
        </p:nvSpPr>
        <p:spPr>
          <a:xfrm>
            <a:off x="720000" y="2095200"/>
            <a:ext cx="8161200" cy="445680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de-DE" sz="4400" b="0" strike="noStrike" spc="-1">
              <a:latin typeface="Arial"/>
            </a:endParaRPr>
          </a:p>
        </p:txBody>
      </p:sp>
      <p:sp>
        <p:nvSpPr>
          <p:cNvPr id="112" name="PlaceHolder 2"/>
          <p:cNvSpPr>
            <a:spLocks noGrp="1"/>
          </p:cNvSpPr>
          <p:nvPr>
            <p:ph type="body"/>
          </p:nvPr>
        </p:nvSpPr>
        <p:spPr>
          <a:xfrm>
            <a:off x="1200240" y="6723720"/>
            <a:ext cx="3513960" cy="1474200"/>
          </a:xfrm>
          <a:prstGeom prst="rect">
            <a:avLst/>
          </a:prstGeom>
        </p:spPr>
        <p:txBody>
          <a:bodyPr lIns="0" tIns="0" rIns="0" bIns="0">
            <a:noAutofit/>
          </a:bodyPr>
          <a:lstStyle/>
          <a:p>
            <a:endParaRPr lang="de-DE" sz="3200" b="0" strike="noStrike" spc="-1">
              <a:latin typeface="Arial"/>
            </a:endParaRPr>
          </a:p>
        </p:txBody>
      </p:sp>
      <p:sp>
        <p:nvSpPr>
          <p:cNvPr id="113" name="PlaceHolder 3"/>
          <p:cNvSpPr>
            <a:spLocks noGrp="1"/>
          </p:cNvSpPr>
          <p:nvPr>
            <p:ph type="body"/>
          </p:nvPr>
        </p:nvSpPr>
        <p:spPr>
          <a:xfrm>
            <a:off x="4890240" y="6723720"/>
            <a:ext cx="3513960" cy="1474200"/>
          </a:xfrm>
          <a:prstGeom prst="rect">
            <a:avLst/>
          </a:prstGeom>
        </p:spPr>
        <p:txBody>
          <a:bodyPr lIns="0" tIns="0" rIns="0" bIns="0">
            <a:noAutofit/>
          </a:bodyPr>
          <a:lstStyle/>
          <a:p>
            <a:endParaRPr lang="de-DE" sz="3200" b="0" strike="noStrike" spc="-1">
              <a:latin typeface="Arial"/>
            </a:endParaRPr>
          </a:p>
        </p:txBody>
      </p:sp>
      <p:sp>
        <p:nvSpPr>
          <p:cNvPr id="114" name="PlaceHolder 4"/>
          <p:cNvSpPr>
            <a:spLocks noGrp="1"/>
          </p:cNvSpPr>
          <p:nvPr>
            <p:ph type="body"/>
          </p:nvPr>
        </p:nvSpPr>
        <p:spPr>
          <a:xfrm>
            <a:off x="1200240" y="8338320"/>
            <a:ext cx="3513960" cy="1474200"/>
          </a:xfrm>
          <a:prstGeom prst="rect">
            <a:avLst/>
          </a:prstGeom>
        </p:spPr>
        <p:txBody>
          <a:bodyPr lIns="0" tIns="0" rIns="0" bIns="0">
            <a:noAutofit/>
          </a:bodyPr>
          <a:lstStyle/>
          <a:p>
            <a:endParaRPr lang="de-DE" sz="3200" b="0" strike="noStrike" spc="-1">
              <a:latin typeface="Arial"/>
            </a:endParaRPr>
          </a:p>
        </p:txBody>
      </p:sp>
      <p:sp>
        <p:nvSpPr>
          <p:cNvPr id="115" name="PlaceHolder 5"/>
          <p:cNvSpPr>
            <a:spLocks noGrp="1"/>
          </p:cNvSpPr>
          <p:nvPr>
            <p:ph type="body"/>
          </p:nvPr>
        </p:nvSpPr>
        <p:spPr>
          <a:xfrm>
            <a:off x="4890240" y="8338320"/>
            <a:ext cx="3513960" cy="1474200"/>
          </a:xfrm>
          <a:prstGeom prst="rect">
            <a:avLst/>
          </a:prstGeom>
        </p:spPr>
        <p:txBody>
          <a:bodyPr lIns="0" tIns="0" rIns="0" bIns="0">
            <a:noAutofit/>
          </a:bodyPr>
          <a:lstStyle/>
          <a:p>
            <a:endParaRPr lang="de-DE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itle, 6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6" name="PlaceHolder 1"/>
          <p:cNvSpPr>
            <a:spLocks noGrp="1"/>
          </p:cNvSpPr>
          <p:nvPr>
            <p:ph type="title"/>
          </p:nvPr>
        </p:nvSpPr>
        <p:spPr>
          <a:xfrm>
            <a:off x="720000" y="2095200"/>
            <a:ext cx="8161200" cy="445680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de-DE" sz="4400" b="0" strike="noStrike" spc="-1">
              <a:latin typeface="Arial"/>
            </a:endParaRPr>
          </a:p>
        </p:txBody>
      </p:sp>
      <p:sp>
        <p:nvSpPr>
          <p:cNvPr id="117" name="PlaceHolder 2"/>
          <p:cNvSpPr>
            <a:spLocks noGrp="1"/>
          </p:cNvSpPr>
          <p:nvPr>
            <p:ph type="body"/>
          </p:nvPr>
        </p:nvSpPr>
        <p:spPr>
          <a:xfrm>
            <a:off x="1200240" y="6723720"/>
            <a:ext cx="2318400" cy="1823400"/>
          </a:xfrm>
          <a:prstGeom prst="rect">
            <a:avLst/>
          </a:prstGeom>
        </p:spPr>
        <p:txBody>
          <a:bodyPr lIns="0" tIns="0" rIns="0" bIns="0">
            <a:noAutofit/>
          </a:bodyPr>
          <a:lstStyle/>
          <a:p>
            <a:endParaRPr lang="de-DE" sz="3200" b="0" strike="noStrike" spc="-1">
              <a:latin typeface="Arial"/>
            </a:endParaRPr>
          </a:p>
        </p:txBody>
      </p:sp>
      <p:sp>
        <p:nvSpPr>
          <p:cNvPr id="118" name="PlaceHolder 3"/>
          <p:cNvSpPr>
            <a:spLocks noGrp="1"/>
          </p:cNvSpPr>
          <p:nvPr>
            <p:ph type="body"/>
          </p:nvPr>
        </p:nvSpPr>
        <p:spPr>
          <a:xfrm>
            <a:off x="3634920" y="6723720"/>
            <a:ext cx="2318400" cy="1823400"/>
          </a:xfrm>
          <a:prstGeom prst="rect">
            <a:avLst/>
          </a:prstGeom>
        </p:spPr>
        <p:txBody>
          <a:bodyPr lIns="0" tIns="0" rIns="0" bIns="0">
            <a:noAutofit/>
          </a:bodyPr>
          <a:lstStyle/>
          <a:p>
            <a:endParaRPr lang="de-DE" sz="3200" b="0" strike="noStrike" spc="-1">
              <a:latin typeface="Arial"/>
            </a:endParaRPr>
          </a:p>
        </p:txBody>
      </p:sp>
      <p:sp>
        <p:nvSpPr>
          <p:cNvPr id="119" name="PlaceHolder 4"/>
          <p:cNvSpPr>
            <a:spLocks noGrp="1"/>
          </p:cNvSpPr>
          <p:nvPr>
            <p:ph type="body"/>
          </p:nvPr>
        </p:nvSpPr>
        <p:spPr>
          <a:xfrm>
            <a:off x="6069600" y="6723720"/>
            <a:ext cx="2318400" cy="1823400"/>
          </a:xfrm>
          <a:prstGeom prst="rect">
            <a:avLst/>
          </a:prstGeom>
        </p:spPr>
        <p:txBody>
          <a:bodyPr lIns="0" tIns="0" rIns="0" bIns="0">
            <a:noAutofit/>
          </a:bodyPr>
          <a:lstStyle/>
          <a:p>
            <a:endParaRPr lang="de-DE" sz="3200" b="0" strike="noStrike" spc="-1">
              <a:latin typeface="Arial"/>
            </a:endParaRPr>
          </a:p>
        </p:txBody>
      </p:sp>
      <p:sp>
        <p:nvSpPr>
          <p:cNvPr id="120" name="PlaceHolder 5"/>
          <p:cNvSpPr>
            <a:spLocks noGrp="1"/>
          </p:cNvSpPr>
          <p:nvPr>
            <p:ph type="body"/>
          </p:nvPr>
        </p:nvSpPr>
        <p:spPr>
          <a:xfrm>
            <a:off x="1200240" y="8338320"/>
            <a:ext cx="2318400" cy="1823400"/>
          </a:xfrm>
          <a:prstGeom prst="rect">
            <a:avLst/>
          </a:prstGeom>
        </p:spPr>
        <p:txBody>
          <a:bodyPr lIns="0" tIns="0" rIns="0" bIns="0">
            <a:noAutofit/>
          </a:bodyPr>
          <a:lstStyle/>
          <a:p>
            <a:endParaRPr lang="de-DE" sz="3200" b="0" strike="noStrike" spc="-1">
              <a:latin typeface="Arial"/>
            </a:endParaRPr>
          </a:p>
        </p:txBody>
      </p:sp>
      <p:sp>
        <p:nvSpPr>
          <p:cNvPr id="121" name="PlaceHolder 6"/>
          <p:cNvSpPr>
            <a:spLocks noGrp="1"/>
          </p:cNvSpPr>
          <p:nvPr>
            <p:ph type="body"/>
          </p:nvPr>
        </p:nvSpPr>
        <p:spPr>
          <a:xfrm>
            <a:off x="3634920" y="8338320"/>
            <a:ext cx="2318400" cy="1823400"/>
          </a:xfrm>
          <a:prstGeom prst="rect">
            <a:avLst/>
          </a:prstGeom>
        </p:spPr>
        <p:txBody>
          <a:bodyPr lIns="0" tIns="0" rIns="0" bIns="0">
            <a:noAutofit/>
          </a:bodyPr>
          <a:lstStyle/>
          <a:p>
            <a:endParaRPr lang="de-DE" sz="3200" b="0" strike="noStrike" spc="-1">
              <a:latin typeface="Arial"/>
            </a:endParaRPr>
          </a:p>
        </p:txBody>
      </p:sp>
      <p:sp>
        <p:nvSpPr>
          <p:cNvPr id="122" name="PlaceHolder 7"/>
          <p:cNvSpPr>
            <a:spLocks noGrp="1"/>
          </p:cNvSpPr>
          <p:nvPr>
            <p:ph type="body"/>
          </p:nvPr>
        </p:nvSpPr>
        <p:spPr>
          <a:xfrm>
            <a:off x="6069600" y="8338320"/>
            <a:ext cx="2318400" cy="1823400"/>
          </a:xfrm>
          <a:prstGeom prst="rect">
            <a:avLst/>
          </a:prstGeom>
        </p:spPr>
        <p:txBody>
          <a:bodyPr lIns="0" tIns="0" rIns="0" bIns="0">
            <a:noAutofit/>
          </a:bodyPr>
          <a:lstStyle/>
          <a:p>
            <a:endParaRPr lang="de-DE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type="tx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8" name="PlaceHolder 1"/>
          <p:cNvSpPr>
            <a:spLocks noGrp="1"/>
          </p:cNvSpPr>
          <p:nvPr>
            <p:ph type="title"/>
          </p:nvPr>
        </p:nvSpPr>
        <p:spPr>
          <a:xfrm>
            <a:off x="720000" y="2095200"/>
            <a:ext cx="8161200" cy="445680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de-DE" sz="4400" b="0" strike="noStrike" spc="-1">
              <a:latin typeface="Arial"/>
            </a:endParaRPr>
          </a:p>
        </p:txBody>
      </p:sp>
      <p:sp>
        <p:nvSpPr>
          <p:cNvPr id="129" name="PlaceHolder 2"/>
          <p:cNvSpPr>
            <a:spLocks noGrp="1"/>
          </p:cNvSpPr>
          <p:nvPr>
            <p:ph type="subTitle"/>
          </p:nvPr>
        </p:nvSpPr>
        <p:spPr>
          <a:xfrm>
            <a:off x="1200240" y="6723720"/>
            <a:ext cx="7201080" cy="309060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de-DE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,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0" name="PlaceHolder 1"/>
          <p:cNvSpPr>
            <a:spLocks noGrp="1"/>
          </p:cNvSpPr>
          <p:nvPr>
            <p:ph type="title"/>
          </p:nvPr>
        </p:nvSpPr>
        <p:spPr>
          <a:xfrm>
            <a:off x="720000" y="2095200"/>
            <a:ext cx="8161200" cy="445680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de-DE" sz="4400" b="0" strike="noStrike" spc="-1">
              <a:latin typeface="Arial"/>
            </a:endParaRPr>
          </a:p>
        </p:txBody>
      </p:sp>
      <p:sp>
        <p:nvSpPr>
          <p:cNvPr id="131" name="PlaceHolder 2"/>
          <p:cNvSpPr>
            <a:spLocks noGrp="1"/>
          </p:cNvSpPr>
          <p:nvPr>
            <p:ph type="body"/>
          </p:nvPr>
        </p:nvSpPr>
        <p:spPr>
          <a:xfrm>
            <a:off x="1200240" y="6723720"/>
            <a:ext cx="7201080" cy="3090600"/>
          </a:xfrm>
          <a:prstGeom prst="rect">
            <a:avLst/>
          </a:prstGeom>
        </p:spPr>
        <p:txBody>
          <a:bodyPr lIns="0" tIns="0" rIns="0" bIns="0">
            <a:noAutofit/>
          </a:bodyPr>
          <a:lstStyle/>
          <a:p>
            <a:endParaRPr lang="de-DE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itle,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2" name="PlaceHolder 1"/>
          <p:cNvSpPr>
            <a:spLocks noGrp="1"/>
          </p:cNvSpPr>
          <p:nvPr>
            <p:ph type="title"/>
          </p:nvPr>
        </p:nvSpPr>
        <p:spPr>
          <a:xfrm>
            <a:off x="720000" y="2095200"/>
            <a:ext cx="8161200" cy="445680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de-DE" sz="4400" b="0" strike="noStrike" spc="-1">
              <a:latin typeface="Arial"/>
            </a:endParaRPr>
          </a:p>
        </p:txBody>
      </p:sp>
      <p:sp>
        <p:nvSpPr>
          <p:cNvPr id="133" name="PlaceHolder 2"/>
          <p:cNvSpPr>
            <a:spLocks noGrp="1"/>
          </p:cNvSpPr>
          <p:nvPr>
            <p:ph type="body"/>
          </p:nvPr>
        </p:nvSpPr>
        <p:spPr>
          <a:xfrm>
            <a:off x="1200240" y="6723720"/>
            <a:ext cx="3513960" cy="3090600"/>
          </a:xfrm>
          <a:prstGeom prst="rect">
            <a:avLst/>
          </a:prstGeom>
        </p:spPr>
        <p:txBody>
          <a:bodyPr lIns="0" tIns="0" rIns="0" bIns="0">
            <a:noAutofit/>
          </a:bodyPr>
          <a:lstStyle/>
          <a:p>
            <a:endParaRPr lang="de-DE" sz="3200" b="0" strike="noStrike" spc="-1">
              <a:latin typeface="Arial"/>
            </a:endParaRPr>
          </a:p>
        </p:txBody>
      </p:sp>
      <p:sp>
        <p:nvSpPr>
          <p:cNvPr id="134" name="PlaceHolder 3"/>
          <p:cNvSpPr>
            <a:spLocks noGrp="1"/>
          </p:cNvSpPr>
          <p:nvPr>
            <p:ph type="body"/>
          </p:nvPr>
        </p:nvSpPr>
        <p:spPr>
          <a:xfrm>
            <a:off x="4890240" y="6723720"/>
            <a:ext cx="3513960" cy="3090600"/>
          </a:xfrm>
          <a:prstGeom prst="rect">
            <a:avLst/>
          </a:prstGeom>
        </p:spPr>
        <p:txBody>
          <a:bodyPr lIns="0" tIns="0" rIns="0" bIns="0">
            <a:noAutofit/>
          </a:bodyPr>
          <a:lstStyle/>
          <a:p>
            <a:endParaRPr lang="de-DE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5" name="PlaceHolder 1"/>
          <p:cNvSpPr>
            <a:spLocks noGrp="1"/>
          </p:cNvSpPr>
          <p:nvPr>
            <p:ph type="title"/>
          </p:nvPr>
        </p:nvSpPr>
        <p:spPr>
          <a:xfrm>
            <a:off x="720000" y="2095200"/>
            <a:ext cx="8161200" cy="445680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de-DE" sz="44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 preserve="1">
  <p:cSld name="Centere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6" name="PlaceHolder 1"/>
          <p:cNvSpPr>
            <a:spLocks noGrp="1"/>
          </p:cNvSpPr>
          <p:nvPr>
            <p:ph type="subTitle"/>
          </p:nvPr>
        </p:nvSpPr>
        <p:spPr>
          <a:xfrm>
            <a:off x="720000" y="2095200"/>
            <a:ext cx="8161200" cy="2066040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de-DE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AndObj" preserve="1">
  <p:cSld name="Title, 2 Content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7" name="PlaceHolder 1"/>
          <p:cNvSpPr>
            <a:spLocks noGrp="1"/>
          </p:cNvSpPr>
          <p:nvPr>
            <p:ph type="title"/>
          </p:nvPr>
        </p:nvSpPr>
        <p:spPr>
          <a:xfrm>
            <a:off x="720000" y="2095200"/>
            <a:ext cx="8161200" cy="445680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de-DE" sz="4400" b="0" strike="noStrike" spc="-1">
              <a:latin typeface="Arial"/>
            </a:endParaRPr>
          </a:p>
        </p:txBody>
      </p:sp>
      <p:sp>
        <p:nvSpPr>
          <p:cNvPr id="138" name="PlaceHolder 2"/>
          <p:cNvSpPr>
            <a:spLocks noGrp="1"/>
          </p:cNvSpPr>
          <p:nvPr>
            <p:ph type="body"/>
          </p:nvPr>
        </p:nvSpPr>
        <p:spPr>
          <a:xfrm>
            <a:off x="1200240" y="6723720"/>
            <a:ext cx="3513960" cy="1474200"/>
          </a:xfrm>
          <a:prstGeom prst="rect">
            <a:avLst/>
          </a:prstGeom>
        </p:spPr>
        <p:txBody>
          <a:bodyPr lIns="0" tIns="0" rIns="0" bIns="0">
            <a:noAutofit/>
          </a:bodyPr>
          <a:lstStyle/>
          <a:p>
            <a:endParaRPr lang="de-DE" sz="3200" b="0" strike="noStrike" spc="-1">
              <a:latin typeface="Arial"/>
            </a:endParaRPr>
          </a:p>
        </p:txBody>
      </p:sp>
      <p:sp>
        <p:nvSpPr>
          <p:cNvPr id="139" name="PlaceHolder 3"/>
          <p:cNvSpPr>
            <a:spLocks noGrp="1"/>
          </p:cNvSpPr>
          <p:nvPr>
            <p:ph type="body"/>
          </p:nvPr>
        </p:nvSpPr>
        <p:spPr>
          <a:xfrm>
            <a:off x="4890240" y="6723720"/>
            <a:ext cx="3513960" cy="3090600"/>
          </a:xfrm>
          <a:prstGeom prst="rect">
            <a:avLst/>
          </a:prstGeom>
        </p:spPr>
        <p:txBody>
          <a:bodyPr lIns="0" tIns="0" rIns="0" bIns="0">
            <a:noAutofit/>
          </a:bodyPr>
          <a:lstStyle/>
          <a:p>
            <a:endParaRPr lang="de-DE" sz="3200" b="0" strike="noStrike" spc="-1">
              <a:latin typeface="Arial"/>
            </a:endParaRPr>
          </a:p>
        </p:txBody>
      </p:sp>
      <p:sp>
        <p:nvSpPr>
          <p:cNvPr id="140" name="PlaceHolder 4"/>
          <p:cNvSpPr>
            <a:spLocks noGrp="1"/>
          </p:cNvSpPr>
          <p:nvPr>
            <p:ph type="body"/>
          </p:nvPr>
        </p:nvSpPr>
        <p:spPr>
          <a:xfrm>
            <a:off x="1200240" y="8338320"/>
            <a:ext cx="3513960" cy="1474200"/>
          </a:xfrm>
          <a:prstGeom prst="rect">
            <a:avLst/>
          </a:prstGeom>
        </p:spPr>
        <p:txBody>
          <a:bodyPr lIns="0" tIns="0" rIns="0" bIns="0">
            <a:noAutofit/>
          </a:bodyPr>
          <a:lstStyle/>
          <a:p>
            <a:endParaRPr lang="de-DE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type="objAndTwoObj" preserve="1">
  <p:cSld name="Title Content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1" name="PlaceHolder 1"/>
          <p:cNvSpPr>
            <a:spLocks noGrp="1"/>
          </p:cNvSpPr>
          <p:nvPr>
            <p:ph type="title"/>
          </p:nvPr>
        </p:nvSpPr>
        <p:spPr>
          <a:xfrm>
            <a:off x="720000" y="2095200"/>
            <a:ext cx="8161200" cy="445680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de-DE" sz="4400" b="0" strike="noStrike" spc="-1">
              <a:latin typeface="Arial"/>
            </a:endParaRPr>
          </a:p>
        </p:txBody>
      </p:sp>
      <p:sp>
        <p:nvSpPr>
          <p:cNvPr id="142" name="PlaceHolder 2"/>
          <p:cNvSpPr>
            <a:spLocks noGrp="1"/>
          </p:cNvSpPr>
          <p:nvPr>
            <p:ph type="body"/>
          </p:nvPr>
        </p:nvSpPr>
        <p:spPr>
          <a:xfrm>
            <a:off x="1200240" y="6723720"/>
            <a:ext cx="3513960" cy="3090600"/>
          </a:xfrm>
          <a:prstGeom prst="rect">
            <a:avLst/>
          </a:prstGeom>
        </p:spPr>
        <p:txBody>
          <a:bodyPr lIns="0" tIns="0" rIns="0" bIns="0">
            <a:noAutofit/>
          </a:bodyPr>
          <a:lstStyle/>
          <a:p>
            <a:endParaRPr lang="de-DE" sz="3200" b="0" strike="noStrike" spc="-1">
              <a:latin typeface="Arial"/>
            </a:endParaRPr>
          </a:p>
        </p:txBody>
      </p:sp>
      <p:sp>
        <p:nvSpPr>
          <p:cNvPr id="143" name="PlaceHolder 3"/>
          <p:cNvSpPr>
            <a:spLocks noGrp="1"/>
          </p:cNvSpPr>
          <p:nvPr>
            <p:ph type="body"/>
          </p:nvPr>
        </p:nvSpPr>
        <p:spPr>
          <a:xfrm>
            <a:off x="4890240" y="6723720"/>
            <a:ext cx="3513960" cy="1474200"/>
          </a:xfrm>
          <a:prstGeom prst="rect">
            <a:avLst/>
          </a:prstGeom>
        </p:spPr>
        <p:txBody>
          <a:bodyPr lIns="0" tIns="0" rIns="0" bIns="0">
            <a:noAutofit/>
          </a:bodyPr>
          <a:lstStyle/>
          <a:p>
            <a:endParaRPr lang="de-DE" sz="3200" b="0" strike="noStrike" spc="-1">
              <a:latin typeface="Arial"/>
            </a:endParaRPr>
          </a:p>
        </p:txBody>
      </p:sp>
      <p:sp>
        <p:nvSpPr>
          <p:cNvPr id="144" name="PlaceHolder 4"/>
          <p:cNvSpPr>
            <a:spLocks noGrp="1"/>
          </p:cNvSpPr>
          <p:nvPr>
            <p:ph type="body"/>
          </p:nvPr>
        </p:nvSpPr>
        <p:spPr>
          <a:xfrm>
            <a:off x="4890240" y="8338320"/>
            <a:ext cx="3513960" cy="1474200"/>
          </a:xfrm>
          <a:prstGeom prst="rect">
            <a:avLst/>
          </a:prstGeom>
        </p:spPr>
        <p:txBody>
          <a:bodyPr lIns="0" tIns="0" rIns="0" bIns="0">
            <a:noAutofit/>
          </a:bodyPr>
          <a:lstStyle/>
          <a:p>
            <a:endParaRPr lang="de-DE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OverTx" preserve="1">
  <p:cSld name="Title, 2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5" name="PlaceHolder 1"/>
          <p:cNvSpPr>
            <a:spLocks noGrp="1"/>
          </p:cNvSpPr>
          <p:nvPr>
            <p:ph type="title"/>
          </p:nvPr>
        </p:nvSpPr>
        <p:spPr>
          <a:xfrm>
            <a:off x="720000" y="2095200"/>
            <a:ext cx="8161200" cy="445680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de-DE" sz="4400" b="0" strike="noStrike" spc="-1">
              <a:latin typeface="Arial"/>
            </a:endParaRPr>
          </a:p>
        </p:txBody>
      </p:sp>
      <p:sp>
        <p:nvSpPr>
          <p:cNvPr id="146" name="PlaceHolder 2"/>
          <p:cNvSpPr>
            <a:spLocks noGrp="1"/>
          </p:cNvSpPr>
          <p:nvPr>
            <p:ph type="body"/>
          </p:nvPr>
        </p:nvSpPr>
        <p:spPr>
          <a:xfrm>
            <a:off x="1200240" y="6723720"/>
            <a:ext cx="3513960" cy="1474200"/>
          </a:xfrm>
          <a:prstGeom prst="rect">
            <a:avLst/>
          </a:prstGeom>
        </p:spPr>
        <p:txBody>
          <a:bodyPr lIns="0" tIns="0" rIns="0" bIns="0">
            <a:noAutofit/>
          </a:bodyPr>
          <a:lstStyle/>
          <a:p>
            <a:endParaRPr lang="de-DE" sz="3200" b="0" strike="noStrike" spc="-1">
              <a:latin typeface="Arial"/>
            </a:endParaRPr>
          </a:p>
        </p:txBody>
      </p:sp>
      <p:sp>
        <p:nvSpPr>
          <p:cNvPr id="147" name="PlaceHolder 3"/>
          <p:cNvSpPr>
            <a:spLocks noGrp="1"/>
          </p:cNvSpPr>
          <p:nvPr>
            <p:ph type="body"/>
          </p:nvPr>
        </p:nvSpPr>
        <p:spPr>
          <a:xfrm>
            <a:off x="4890240" y="6723720"/>
            <a:ext cx="3513960" cy="1474200"/>
          </a:xfrm>
          <a:prstGeom prst="rect">
            <a:avLst/>
          </a:prstGeom>
        </p:spPr>
        <p:txBody>
          <a:bodyPr lIns="0" tIns="0" rIns="0" bIns="0">
            <a:noAutofit/>
          </a:bodyPr>
          <a:lstStyle/>
          <a:p>
            <a:endParaRPr lang="de-DE" sz="3200" b="0" strike="noStrike" spc="-1">
              <a:latin typeface="Arial"/>
            </a:endParaRPr>
          </a:p>
        </p:txBody>
      </p:sp>
      <p:sp>
        <p:nvSpPr>
          <p:cNvPr id="148" name="PlaceHolder 4"/>
          <p:cNvSpPr>
            <a:spLocks noGrp="1"/>
          </p:cNvSpPr>
          <p:nvPr>
            <p:ph type="body"/>
          </p:nvPr>
        </p:nvSpPr>
        <p:spPr>
          <a:xfrm>
            <a:off x="1200240" y="8338320"/>
            <a:ext cx="7201080" cy="1474200"/>
          </a:xfrm>
          <a:prstGeom prst="rect">
            <a:avLst/>
          </a:prstGeom>
        </p:spPr>
        <p:txBody>
          <a:bodyPr lIns="0" tIns="0" rIns="0" bIns="0">
            <a:noAutofit/>
          </a:bodyPr>
          <a:lstStyle/>
          <a:p>
            <a:endParaRPr lang="de-DE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type="objOverTx" preserve="1">
  <p:cSld name="Title,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9" name="PlaceHolder 1"/>
          <p:cNvSpPr>
            <a:spLocks noGrp="1"/>
          </p:cNvSpPr>
          <p:nvPr>
            <p:ph type="title"/>
          </p:nvPr>
        </p:nvSpPr>
        <p:spPr>
          <a:xfrm>
            <a:off x="720000" y="2095200"/>
            <a:ext cx="8161200" cy="445680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de-DE" sz="4400" b="0" strike="noStrike" spc="-1">
              <a:latin typeface="Arial"/>
            </a:endParaRPr>
          </a:p>
        </p:txBody>
      </p:sp>
      <p:sp>
        <p:nvSpPr>
          <p:cNvPr id="150" name="PlaceHolder 2"/>
          <p:cNvSpPr>
            <a:spLocks noGrp="1"/>
          </p:cNvSpPr>
          <p:nvPr>
            <p:ph type="body"/>
          </p:nvPr>
        </p:nvSpPr>
        <p:spPr>
          <a:xfrm>
            <a:off x="1200240" y="6723720"/>
            <a:ext cx="7201080" cy="1474200"/>
          </a:xfrm>
          <a:prstGeom prst="rect">
            <a:avLst/>
          </a:prstGeom>
        </p:spPr>
        <p:txBody>
          <a:bodyPr lIns="0" tIns="0" rIns="0" bIns="0">
            <a:noAutofit/>
          </a:bodyPr>
          <a:lstStyle/>
          <a:p>
            <a:endParaRPr lang="de-DE" sz="3200" b="0" strike="noStrike" spc="-1">
              <a:latin typeface="Arial"/>
            </a:endParaRPr>
          </a:p>
        </p:txBody>
      </p:sp>
      <p:sp>
        <p:nvSpPr>
          <p:cNvPr id="151" name="PlaceHolder 3"/>
          <p:cNvSpPr>
            <a:spLocks noGrp="1"/>
          </p:cNvSpPr>
          <p:nvPr>
            <p:ph type="body"/>
          </p:nvPr>
        </p:nvSpPr>
        <p:spPr>
          <a:xfrm>
            <a:off x="1200240" y="8338320"/>
            <a:ext cx="7201080" cy="1474200"/>
          </a:xfrm>
          <a:prstGeom prst="rect">
            <a:avLst/>
          </a:prstGeom>
        </p:spPr>
        <p:txBody>
          <a:bodyPr lIns="0" tIns="0" rIns="0" bIns="0">
            <a:noAutofit/>
          </a:bodyPr>
          <a:lstStyle/>
          <a:p>
            <a:endParaRPr lang="de-DE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type="fourObj" preserve="1">
  <p:cSld name="Title,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2" name="PlaceHolder 1"/>
          <p:cNvSpPr>
            <a:spLocks noGrp="1"/>
          </p:cNvSpPr>
          <p:nvPr>
            <p:ph type="title"/>
          </p:nvPr>
        </p:nvSpPr>
        <p:spPr>
          <a:xfrm>
            <a:off x="720000" y="2095200"/>
            <a:ext cx="8161200" cy="445680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de-DE" sz="4400" b="0" strike="noStrike" spc="-1">
              <a:latin typeface="Arial"/>
            </a:endParaRPr>
          </a:p>
        </p:txBody>
      </p:sp>
      <p:sp>
        <p:nvSpPr>
          <p:cNvPr id="153" name="PlaceHolder 2"/>
          <p:cNvSpPr>
            <a:spLocks noGrp="1"/>
          </p:cNvSpPr>
          <p:nvPr>
            <p:ph type="body"/>
          </p:nvPr>
        </p:nvSpPr>
        <p:spPr>
          <a:xfrm>
            <a:off x="1200240" y="6723720"/>
            <a:ext cx="3513960" cy="1474200"/>
          </a:xfrm>
          <a:prstGeom prst="rect">
            <a:avLst/>
          </a:prstGeom>
        </p:spPr>
        <p:txBody>
          <a:bodyPr lIns="0" tIns="0" rIns="0" bIns="0">
            <a:noAutofit/>
          </a:bodyPr>
          <a:lstStyle/>
          <a:p>
            <a:endParaRPr lang="de-DE" sz="3200" b="0" strike="noStrike" spc="-1">
              <a:latin typeface="Arial"/>
            </a:endParaRPr>
          </a:p>
        </p:txBody>
      </p:sp>
      <p:sp>
        <p:nvSpPr>
          <p:cNvPr id="154" name="PlaceHolder 3"/>
          <p:cNvSpPr>
            <a:spLocks noGrp="1"/>
          </p:cNvSpPr>
          <p:nvPr>
            <p:ph type="body"/>
          </p:nvPr>
        </p:nvSpPr>
        <p:spPr>
          <a:xfrm>
            <a:off x="4890240" y="6723720"/>
            <a:ext cx="3513960" cy="1474200"/>
          </a:xfrm>
          <a:prstGeom prst="rect">
            <a:avLst/>
          </a:prstGeom>
        </p:spPr>
        <p:txBody>
          <a:bodyPr lIns="0" tIns="0" rIns="0" bIns="0">
            <a:noAutofit/>
          </a:bodyPr>
          <a:lstStyle/>
          <a:p>
            <a:endParaRPr lang="de-DE" sz="3200" b="0" strike="noStrike" spc="-1">
              <a:latin typeface="Arial"/>
            </a:endParaRPr>
          </a:p>
        </p:txBody>
      </p:sp>
      <p:sp>
        <p:nvSpPr>
          <p:cNvPr id="155" name="PlaceHolder 4"/>
          <p:cNvSpPr>
            <a:spLocks noGrp="1"/>
          </p:cNvSpPr>
          <p:nvPr>
            <p:ph type="body"/>
          </p:nvPr>
        </p:nvSpPr>
        <p:spPr>
          <a:xfrm>
            <a:off x="1200240" y="8338320"/>
            <a:ext cx="3513960" cy="1474200"/>
          </a:xfrm>
          <a:prstGeom prst="rect">
            <a:avLst/>
          </a:prstGeom>
        </p:spPr>
        <p:txBody>
          <a:bodyPr lIns="0" tIns="0" rIns="0" bIns="0">
            <a:noAutofit/>
          </a:bodyPr>
          <a:lstStyle/>
          <a:p>
            <a:endParaRPr lang="de-DE" sz="3200" b="0" strike="noStrike" spc="-1">
              <a:latin typeface="Arial"/>
            </a:endParaRPr>
          </a:p>
        </p:txBody>
      </p:sp>
      <p:sp>
        <p:nvSpPr>
          <p:cNvPr id="156" name="PlaceHolder 5"/>
          <p:cNvSpPr>
            <a:spLocks noGrp="1"/>
          </p:cNvSpPr>
          <p:nvPr>
            <p:ph type="body"/>
          </p:nvPr>
        </p:nvSpPr>
        <p:spPr>
          <a:xfrm>
            <a:off x="4890240" y="8338320"/>
            <a:ext cx="3513960" cy="1474200"/>
          </a:xfrm>
          <a:prstGeom prst="rect">
            <a:avLst/>
          </a:prstGeom>
        </p:spPr>
        <p:txBody>
          <a:bodyPr lIns="0" tIns="0" rIns="0" bIns="0">
            <a:noAutofit/>
          </a:bodyPr>
          <a:lstStyle/>
          <a:p>
            <a:endParaRPr lang="de-DE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itle, 6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7" name="PlaceHolder 1"/>
          <p:cNvSpPr>
            <a:spLocks noGrp="1"/>
          </p:cNvSpPr>
          <p:nvPr>
            <p:ph type="title"/>
          </p:nvPr>
        </p:nvSpPr>
        <p:spPr>
          <a:xfrm>
            <a:off x="720000" y="2095200"/>
            <a:ext cx="8161200" cy="445680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de-DE" sz="4400" b="0" strike="noStrike" spc="-1">
              <a:latin typeface="Arial"/>
            </a:endParaRPr>
          </a:p>
        </p:txBody>
      </p:sp>
      <p:sp>
        <p:nvSpPr>
          <p:cNvPr id="158" name="PlaceHolder 2"/>
          <p:cNvSpPr>
            <a:spLocks noGrp="1"/>
          </p:cNvSpPr>
          <p:nvPr>
            <p:ph type="body"/>
          </p:nvPr>
        </p:nvSpPr>
        <p:spPr>
          <a:xfrm>
            <a:off x="1200240" y="6723720"/>
            <a:ext cx="2318400" cy="1823400"/>
          </a:xfrm>
          <a:prstGeom prst="rect">
            <a:avLst/>
          </a:prstGeom>
        </p:spPr>
        <p:txBody>
          <a:bodyPr lIns="0" tIns="0" rIns="0" bIns="0">
            <a:noAutofit/>
          </a:bodyPr>
          <a:lstStyle/>
          <a:p>
            <a:endParaRPr lang="de-DE" sz="3200" b="0" strike="noStrike" spc="-1">
              <a:latin typeface="Arial"/>
            </a:endParaRPr>
          </a:p>
        </p:txBody>
      </p:sp>
      <p:sp>
        <p:nvSpPr>
          <p:cNvPr id="159" name="PlaceHolder 3"/>
          <p:cNvSpPr>
            <a:spLocks noGrp="1"/>
          </p:cNvSpPr>
          <p:nvPr>
            <p:ph type="body"/>
          </p:nvPr>
        </p:nvSpPr>
        <p:spPr>
          <a:xfrm>
            <a:off x="3634920" y="6723720"/>
            <a:ext cx="2318400" cy="1823400"/>
          </a:xfrm>
          <a:prstGeom prst="rect">
            <a:avLst/>
          </a:prstGeom>
        </p:spPr>
        <p:txBody>
          <a:bodyPr lIns="0" tIns="0" rIns="0" bIns="0">
            <a:noAutofit/>
          </a:bodyPr>
          <a:lstStyle/>
          <a:p>
            <a:endParaRPr lang="de-DE" sz="3200" b="0" strike="noStrike" spc="-1">
              <a:latin typeface="Arial"/>
            </a:endParaRPr>
          </a:p>
        </p:txBody>
      </p:sp>
      <p:sp>
        <p:nvSpPr>
          <p:cNvPr id="160" name="PlaceHolder 4"/>
          <p:cNvSpPr>
            <a:spLocks noGrp="1"/>
          </p:cNvSpPr>
          <p:nvPr>
            <p:ph type="body"/>
          </p:nvPr>
        </p:nvSpPr>
        <p:spPr>
          <a:xfrm>
            <a:off x="6069600" y="6723720"/>
            <a:ext cx="2318400" cy="1823400"/>
          </a:xfrm>
          <a:prstGeom prst="rect">
            <a:avLst/>
          </a:prstGeom>
        </p:spPr>
        <p:txBody>
          <a:bodyPr lIns="0" tIns="0" rIns="0" bIns="0">
            <a:noAutofit/>
          </a:bodyPr>
          <a:lstStyle/>
          <a:p>
            <a:endParaRPr lang="de-DE" sz="3200" b="0" strike="noStrike" spc="-1">
              <a:latin typeface="Arial"/>
            </a:endParaRPr>
          </a:p>
        </p:txBody>
      </p:sp>
      <p:sp>
        <p:nvSpPr>
          <p:cNvPr id="161" name="PlaceHolder 5"/>
          <p:cNvSpPr>
            <a:spLocks noGrp="1"/>
          </p:cNvSpPr>
          <p:nvPr>
            <p:ph type="body"/>
          </p:nvPr>
        </p:nvSpPr>
        <p:spPr>
          <a:xfrm>
            <a:off x="1200240" y="8338320"/>
            <a:ext cx="2318400" cy="1823400"/>
          </a:xfrm>
          <a:prstGeom prst="rect">
            <a:avLst/>
          </a:prstGeom>
        </p:spPr>
        <p:txBody>
          <a:bodyPr lIns="0" tIns="0" rIns="0" bIns="0">
            <a:noAutofit/>
          </a:bodyPr>
          <a:lstStyle/>
          <a:p>
            <a:endParaRPr lang="de-DE" sz="3200" b="0" strike="noStrike" spc="-1">
              <a:latin typeface="Arial"/>
            </a:endParaRPr>
          </a:p>
        </p:txBody>
      </p:sp>
      <p:sp>
        <p:nvSpPr>
          <p:cNvPr id="162" name="PlaceHolder 6"/>
          <p:cNvSpPr>
            <a:spLocks noGrp="1"/>
          </p:cNvSpPr>
          <p:nvPr>
            <p:ph type="body"/>
          </p:nvPr>
        </p:nvSpPr>
        <p:spPr>
          <a:xfrm>
            <a:off x="3634920" y="8338320"/>
            <a:ext cx="2318400" cy="1823400"/>
          </a:xfrm>
          <a:prstGeom prst="rect">
            <a:avLst/>
          </a:prstGeom>
        </p:spPr>
        <p:txBody>
          <a:bodyPr lIns="0" tIns="0" rIns="0" bIns="0">
            <a:noAutofit/>
          </a:bodyPr>
          <a:lstStyle/>
          <a:p>
            <a:endParaRPr lang="de-DE" sz="3200" b="0" strike="noStrike" spc="-1">
              <a:latin typeface="Arial"/>
            </a:endParaRPr>
          </a:p>
        </p:txBody>
      </p:sp>
      <p:sp>
        <p:nvSpPr>
          <p:cNvPr id="163" name="PlaceHolder 7"/>
          <p:cNvSpPr>
            <a:spLocks noGrp="1"/>
          </p:cNvSpPr>
          <p:nvPr>
            <p:ph type="body"/>
          </p:nvPr>
        </p:nvSpPr>
        <p:spPr>
          <a:xfrm>
            <a:off x="6069600" y="8338320"/>
            <a:ext cx="2318400" cy="1823400"/>
          </a:xfrm>
          <a:prstGeom prst="rect">
            <a:avLst/>
          </a:prstGeom>
        </p:spPr>
        <p:txBody>
          <a:bodyPr lIns="0" tIns="0" rIns="0" bIns="0">
            <a:noAutofit/>
          </a:bodyPr>
          <a:lstStyle/>
          <a:p>
            <a:endParaRPr lang="de-DE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type="tx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0" name="PlaceHolder 1"/>
          <p:cNvSpPr>
            <a:spLocks noGrp="1"/>
          </p:cNvSpPr>
          <p:nvPr>
            <p:ph type="title"/>
          </p:nvPr>
        </p:nvSpPr>
        <p:spPr>
          <a:xfrm>
            <a:off x="720000" y="2095200"/>
            <a:ext cx="8161200" cy="445680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de-DE" sz="4400" b="0" strike="noStrike" spc="-1">
              <a:latin typeface="Arial"/>
            </a:endParaRPr>
          </a:p>
        </p:txBody>
      </p:sp>
      <p:sp>
        <p:nvSpPr>
          <p:cNvPr id="171" name="PlaceHolder 2"/>
          <p:cNvSpPr>
            <a:spLocks noGrp="1"/>
          </p:cNvSpPr>
          <p:nvPr>
            <p:ph type="subTitle"/>
          </p:nvPr>
        </p:nvSpPr>
        <p:spPr>
          <a:xfrm>
            <a:off x="1200240" y="6723720"/>
            <a:ext cx="7201080" cy="309060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de-DE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,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2" name="PlaceHolder 1"/>
          <p:cNvSpPr>
            <a:spLocks noGrp="1"/>
          </p:cNvSpPr>
          <p:nvPr>
            <p:ph type="title"/>
          </p:nvPr>
        </p:nvSpPr>
        <p:spPr>
          <a:xfrm>
            <a:off x="720000" y="2095200"/>
            <a:ext cx="8161200" cy="445680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de-DE" sz="4400" b="0" strike="noStrike" spc="-1">
              <a:latin typeface="Arial"/>
            </a:endParaRPr>
          </a:p>
        </p:txBody>
      </p:sp>
      <p:sp>
        <p:nvSpPr>
          <p:cNvPr id="173" name="PlaceHolder 2"/>
          <p:cNvSpPr>
            <a:spLocks noGrp="1"/>
          </p:cNvSpPr>
          <p:nvPr>
            <p:ph type="body"/>
          </p:nvPr>
        </p:nvSpPr>
        <p:spPr>
          <a:xfrm>
            <a:off x="1200240" y="6723720"/>
            <a:ext cx="7201080" cy="3090600"/>
          </a:xfrm>
          <a:prstGeom prst="rect">
            <a:avLst/>
          </a:prstGeom>
        </p:spPr>
        <p:txBody>
          <a:bodyPr lIns="0" tIns="0" rIns="0" bIns="0">
            <a:noAutofit/>
          </a:bodyPr>
          <a:lstStyle/>
          <a:p>
            <a:endParaRPr lang="de-DE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itle,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" name="PlaceHolder 1"/>
          <p:cNvSpPr>
            <a:spLocks noGrp="1"/>
          </p:cNvSpPr>
          <p:nvPr>
            <p:ph type="title"/>
          </p:nvPr>
        </p:nvSpPr>
        <p:spPr>
          <a:xfrm>
            <a:off x="720000" y="2095200"/>
            <a:ext cx="8161200" cy="445680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de-DE" sz="4400" b="0" strike="noStrike" spc="-1">
              <a:latin typeface="Arial"/>
            </a:endParaRPr>
          </a:p>
        </p:txBody>
      </p:sp>
      <p:sp>
        <p:nvSpPr>
          <p:cNvPr id="175" name="PlaceHolder 2"/>
          <p:cNvSpPr>
            <a:spLocks noGrp="1"/>
          </p:cNvSpPr>
          <p:nvPr>
            <p:ph type="body"/>
          </p:nvPr>
        </p:nvSpPr>
        <p:spPr>
          <a:xfrm>
            <a:off x="1200240" y="6723720"/>
            <a:ext cx="3513960" cy="3090600"/>
          </a:xfrm>
          <a:prstGeom prst="rect">
            <a:avLst/>
          </a:prstGeom>
        </p:spPr>
        <p:txBody>
          <a:bodyPr lIns="0" tIns="0" rIns="0" bIns="0">
            <a:noAutofit/>
          </a:bodyPr>
          <a:lstStyle/>
          <a:p>
            <a:endParaRPr lang="de-DE" sz="3200" b="0" strike="noStrike" spc="-1">
              <a:latin typeface="Arial"/>
            </a:endParaRPr>
          </a:p>
        </p:txBody>
      </p:sp>
      <p:sp>
        <p:nvSpPr>
          <p:cNvPr id="176" name="PlaceHolder 3"/>
          <p:cNvSpPr>
            <a:spLocks noGrp="1"/>
          </p:cNvSpPr>
          <p:nvPr>
            <p:ph type="body"/>
          </p:nvPr>
        </p:nvSpPr>
        <p:spPr>
          <a:xfrm>
            <a:off x="4890240" y="6723720"/>
            <a:ext cx="3513960" cy="3090600"/>
          </a:xfrm>
          <a:prstGeom prst="rect">
            <a:avLst/>
          </a:prstGeom>
        </p:spPr>
        <p:txBody>
          <a:bodyPr lIns="0" tIns="0" rIns="0" bIns="0">
            <a:noAutofit/>
          </a:bodyPr>
          <a:lstStyle/>
          <a:p>
            <a:endParaRPr lang="de-DE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7" name="PlaceHolder 1"/>
          <p:cNvSpPr>
            <a:spLocks noGrp="1"/>
          </p:cNvSpPr>
          <p:nvPr>
            <p:ph type="title"/>
          </p:nvPr>
        </p:nvSpPr>
        <p:spPr>
          <a:xfrm>
            <a:off x="720000" y="2095200"/>
            <a:ext cx="8161200" cy="445680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de-DE" sz="44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 preserve="1">
  <p:cSld name="Centere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8" name="PlaceHolder 1"/>
          <p:cNvSpPr>
            <a:spLocks noGrp="1"/>
          </p:cNvSpPr>
          <p:nvPr>
            <p:ph type="subTitle"/>
          </p:nvPr>
        </p:nvSpPr>
        <p:spPr>
          <a:xfrm>
            <a:off x="720000" y="2095200"/>
            <a:ext cx="8161200" cy="2066040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de-DE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AndObj" preserve="1">
  <p:cSld name="Title, 2 Content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9" name="PlaceHolder 1"/>
          <p:cNvSpPr>
            <a:spLocks noGrp="1"/>
          </p:cNvSpPr>
          <p:nvPr>
            <p:ph type="title"/>
          </p:nvPr>
        </p:nvSpPr>
        <p:spPr>
          <a:xfrm>
            <a:off x="720000" y="2095200"/>
            <a:ext cx="8161200" cy="445680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de-DE" sz="4400" b="0" strike="noStrike" spc="-1">
              <a:latin typeface="Arial"/>
            </a:endParaRPr>
          </a:p>
        </p:txBody>
      </p:sp>
      <p:sp>
        <p:nvSpPr>
          <p:cNvPr id="180" name="PlaceHolder 2"/>
          <p:cNvSpPr>
            <a:spLocks noGrp="1"/>
          </p:cNvSpPr>
          <p:nvPr>
            <p:ph type="body"/>
          </p:nvPr>
        </p:nvSpPr>
        <p:spPr>
          <a:xfrm>
            <a:off x="1200240" y="6723720"/>
            <a:ext cx="3513960" cy="1474200"/>
          </a:xfrm>
          <a:prstGeom prst="rect">
            <a:avLst/>
          </a:prstGeom>
        </p:spPr>
        <p:txBody>
          <a:bodyPr lIns="0" tIns="0" rIns="0" bIns="0">
            <a:noAutofit/>
          </a:bodyPr>
          <a:lstStyle/>
          <a:p>
            <a:endParaRPr lang="de-DE" sz="3200" b="0" strike="noStrike" spc="-1">
              <a:latin typeface="Arial"/>
            </a:endParaRPr>
          </a:p>
        </p:txBody>
      </p:sp>
      <p:sp>
        <p:nvSpPr>
          <p:cNvPr id="181" name="PlaceHolder 3"/>
          <p:cNvSpPr>
            <a:spLocks noGrp="1"/>
          </p:cNvSpPr>
          <p:nvPr>
            <p:ph type="body"/>
          </p:nvPr>
        </p:nvSpPr>
        <p:spPr>
          <a:xfrm>
            <a:off x="4890240" y="6723720"/>
            <a:ext cx="3513960" cy="3090600"/>
          </a:xfrm>
          <a:prstGeom prst="rect">
            <a:avLst/>
          </a:prstGeom>
        </p:spPr>
        <p:txBody>
          <a:bodyPr lIns="0" tIns="0" rIns="0" bIns="0">
            <a:noAutofit/>
          </a:bodyPr>
          <a:lstStyle/>
          <a:p>
            <a:endParaRPr lang="de-DE" sz="3200" b="0" strike="noStrike" spc="-1">
              <a:latin typeface="Arial"/>
            </a:endParaRPr>
          </a:p>
        </p:txBody>
      </p:sp>
      <p:sp>
        <p:nvSpPr>
          <p:cNvPr id="182" name="PlaceHolder 4"/>
          <p:cNvSpPr>
            <a:spLocks noGrp="1"/>
          </p:cNvSpPr>
          <p:nvPr>
            <p:ph type="body"/>
          </p:nvPr>
        </p:nvSpPr>
        <p:spPr>
          <a:xfrm>
            <a:off x="1200240" y="8338320"/>
            <a:ext cx="3513960" cy="1474200"/>
          </a:xfrm>
          <a:prstGeom prst="rect">
            <a:avLst/>
          </a:prstGeom>
        </p:spPr>
        <p:txBody>
          <a:bodyPr lIns="0" tIns="0" rIns="0" bIns="0">
            <a:noAutofit/>
          </a:bodyPr>
          <a:lstStyle/>
          <a:p>
            <a:endParaRPr lang="de-DE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 type="objAndTwoObj" preserve="1">
  <p:cSld name="Title Content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3" name="PlaceHolder 1"/>
          <p:cNvSpPr>
            <a:spLocks noGrp="1"/>
          </p:cNvSpPr>
          <p:nvPr>
            <p:ph type="title"/>
          </p:nvPr>
        </p:nvSpPr>
        <p:spPr>
          <a:xfrm>
            <a:off x="720000" y="2095200"/>
            <a:ext cx="8161200" cy="445680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de-DE" sz="4400" b="0" strike="noStrike" spc="-1">
              <a:latin typeface="Arial"/>
            </a:endParaRPr>
          </a:p>
        </p:txBody>
      </p:sp>
      <p:sp>
        <p:nvSpPr>
          <p:cNvPr id="184" name="PlaceHolder 2"/>
          <p:cNvSpPr>
            <a:spLocks noGrp="1"/>
          </p:cNvSpPr>
          <p:nvPr>
            <p:ph type="body"/>
          </p:nvPr>
        </p:nvSpPr>
        <p:spPr>
          <a:xfrm>
            <a:off x="1200240" y="6723720"/>
            <a:ext cx="3513960" cy="3090600"/>
          </a:xfrm>
          <a:prstGeom prst="rect">
            <a:avLst/>
          </a:prstGeom>
        </p:spPr>
        <p:txBody>
          <a:bodyPr lIns="0" tIns="0" rIns="0" bIns="0">
            <a:noAutofit/>
          </a:bodyPr>
          <a:lstStyle/>
          <a:p>
            <a:endParaRPr lang="de-DE" sz="3200" b="0" strike="noStrike" spc="-1">
              <a:latin typeface="Arial"/>
            </a:endParaRPr>
          </a:p>
        </p:txBody>
      </p:sp>
      <p:sp>
        <p:nvSpPr>
          <p:cNvPr id="185" name="PlaceHolder 3"/>
          <p:cNvSpPr>
            <a:spLocks noGrp="1"/>
          </p:cNvSpPr>
          <p:nvPr>
            <p:ph type="body"/>
          </p:nvPr>
        </p:nvSpPr>
        <p:spPr>
          <a:xfrm>
            <a:off x="4890240" y="6723720"/>
            <a:ext cx="3513960" cy="1474200"/>
          </a:xfrm>
          <a:prstGeom prst="rect">
            <a:avLst/>
          </a:prstGeom>
        </p:spPr>
        <p:txBody>
          <a:bodyPr lIns="0" tIns="0" rIns="0" bIns="0">
            <a:noAutofit/>
          </a:bodyPr>
          <a:lstStyle/>
          <a:p>
            <a:endParaRPr lang="de-DE" sz="3200" b="0" strike="noStrike" spc="-1">
              <a:latin typeface="Arial"/>
            </a:endParaRPr>
          </a:p>
        </p:txBody>
      </p:sp>
      <p:sp>
        <p:nvSpPr>
          <p:cNvPr id="186" name="PlaceHolder 4"/>
          <p:cNvSpPr>
            <a:spLocks noGrp="1"/>
          </p:cNvSpPr>
          <p:nvPr>
            <p:ph type="body"/>
          </p:nvPr>
        </p:nvSpPr>
        <p:spPr>
          <a:xfrm>
            <a:off x="4890240" y="8338320"/>
            <a:ext cx="3513960" cy="1474200"/>
          </a:xfrm>
          <a:prstGeom prst="rect">
            <a:avLst/>
          </a:prstGeom>
        </p:spPr>
        <p:txBody>
          <a:bodyPr lIns="0" tIns="0" rIns="0" bIns="0">
            <a:noAutofit/>
          </a:bodyPr>
          <a:lstStyle/>
          <a:p>
            <a:endParaRPr lang="de-DE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5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OverTx" preserve="1">
  <p:cSld name="Title, 2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7" name="PlaceHolder 1"/>
          <p:cNvSpPr>
            <a:spLocks noGrp="1"/>
          </p:cNvSpPr>
          <p:nvPr>
            <p:ph type="title"/>
          </p:nvPr>
        </p:nvSpPr>
        <p:spPr>
          <a:xfrm>
            <a:off x="720000" y="2095200"/>
            <a:ext cx="8161200" cy="445680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de-DE" sz="4400" b="0" strike="noStrike" spc="-1">
              <a:latin typeface="Arial"/>
            </a:endParaRPr>
          </a:p>
        </p:txBody>
      </p:sp>
      <p:sp>
        <p:nvSpPr>
          <p:cNvPr id="188" name="PlaceHolder 2"/>
          <p:cNvSpPr>
            <a:spLocks noGrp="1"/>
          </p:cNvSpPr>
          <p:nvPr>
            <p:ph type="body"/>
          </p:nvPr>
        </p:nvSpPr>
        <p:spPr>
          <a:xfrm>
            <a:off x="1200240" y="6723720"/>
            <a:ext cx="3513960" cy="1474200"/>
          </a:xfrm>
          <a:prstGeom prst="rect">
            <a:avLst/>
          </a:prstGeom>
        </p:spPr>
        <p:txBody>
          <a:bodyPr lIns="0" tIns="0" rIns="0" bIns="0">
            <a:noAutofit/>
          </a:bodyPr>
          <a:lstStyle/>
          <a:p>
            <a:endParaRPr lang="de-DE" sz="3200" b="0" strike="noStrike" spc="-1">
              <a:latin typeface="Arial"/>
            </a:endParaRPr>
          </a:p>
        </p:txBody>
      </p:sp>
      <p:sp>
        <p:nvSpPr>
          <p:cNvPr id="189" name="PlaceHolder 3"/>
          <p:cNvSpPr>
            <a:spLocks noGrp="1"/>
          </p:cNvSpPr>
          <p:nvPr>
            <p:ph type="body"/>
          </p:nvPr>
        </p:nvSpPr>
        <p:spPr>
          <a:xfrm>
            <a:off x="4890240" y="6723720"/>
            <a:ext cx="3513960" cy="1474200"/>
          </a:xfrm>
          <a:prstGeom prst="rect">
            <a:avLst/>
          </a:prstGeom>
        </p:spPr>
        <p:txBody>
          <a:bodyPr lIns="0" tIns="0" rIns="0" bIns="0">
            <a:noAutofit/>
          </a:bodyPr>
          <a:lstStyle/>
          <a:p>
            <a:endParaRPr lang="de-DE" sz="3200" b="0" strike="noStrike" spc="-1">
              <a:latin typeface="Arial"/>
            </a:endParaRPr>
          </a:p>
        </p:txBody>
      </p:sp>
      <p:sp>
        <p:nvSpPr>
          <p:cNvPr id="190" name="PlaceHolder 4"/>
          <p:cNvSpPr>
            <a:spLocks noGrp="1"/>
          </p:cNvSpPr>
          <p:nvPr>
            <p:ph type="body"/>
          </p:nvPr>
        </p:nvSpPr>
        <p:spPr>
          <a:xfrm>
            <a:off x="1200240" y="8338320"/>
            <a:ext cx="7201080" cy="1474200"/>
          </a:xfrm>
          <a:prstGeom prst="rect">
            <a:avLst/>
          </a:prstGeom>
        </p:spPr>
        <p:txBody>
          <a:bodyPr lIns="0" tIns="0" rIns="0" bIns="0">
            <a:noAutofit/>
          </a:bodyPr>
          <a:lstStyle/>
          <a:p>
            <a:endParaRPr lang="de-DE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58.xml><?xml version="1.0" encoding="utf-8"?>
<p:sldLayout xmlns:a="http://schemas.openxmlformats.org/drawingml/2006/main" xmlns:r="http://schemas.openxmlformats.org/officeDocument/2006/relationships" xmlns:p="http://schemas.openxmlformats.org/presentationml/2006/main" type="objOverTx" preserve="1">
  <p:cSld name="Title,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1" name="PlaceHolder 1"/>
          <p:cNvSpPr>
            <a:spLocks noGrp="1"/>
          </p:cNvSpPr>
          <p:nvPr>
            <p:ph type="title"/>
          </p:nvPr>
        </p:nvSpPr>
        <p:spPr>
          <a:xfrm>
            <a:off x="720000" y="2095200"/>
            <a:ext cx="8161200" cy="445680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de-DE" sz="4400" b="0" strike="noStrike" spc="-1">
              <a:latin typeface="Arial"/>
            </a:endParaRPr>
          </a:p>
        </p:txBody>
      </p:sp>
      <p:sp>
        <p:nvSpPr>
          <p:cNvPr id="192" name="PlaceHolder 2"/>
          <p:cNvSpPr>
            <a:spLocks noGrp="1"/>
          </p:cNvSpPr>
          <p:nvPr>
            <p:ph type="body"/>
          </p:nvPr>
        </p:nvSpPr>
        <p:spPr>
          <a:xfrm>
            <a:off x="1200240" y="6723720"/>
            <a:ext cx="7201080" cy="1474200"/>
          </a:xfrm>
          <a:prstGeom prst="rect">
            <a:avLst/>
          </a:prstGeom>
        </p:spPr>
        <p:txBody>
          <a:bodyPr lIns="0" tIns="0" rIns="0" bIns="0">
            <a:noAutofit/>
          </a:bodyPr>
          <a:lstStyle/>
          <a:p>
            <a:endParaRPr lang="de-DE" sz="3200" b="0" strike="noStrike" spc="-1">
              <a:latin typeface="Arial"/>
            </a:endParaRPr>
          </a:p>
        </p:txBody>
      </p:sp>
      <p:sp>
        <p:nvSpPr>
          <p:cNvPr id="193" name="PlaceHolder 3"/>
          <p:cNvSpPr>
            <a:spLocks noGrp="1"/>
          </p:cNvSpPr>
          <p:nvPr>
            <p:ph type="body"/>
          </p:nvPr>
        </p:nvSpPr>
        <p:spPr>
          <a:xfrm>
            <a:off x="1200240" y="8338320"/>
            <a:ext cx="7201080" cy="1474200"/>
          </a:xfrm>
          <a:prstGeom prst="rect">
            <a:avLst/>
          </a:prstGeom>
        </p:spPr>
        <p:txBody>
          <a:bodyPr lIns="0" tIns="0" rIns="0" bIns="0">
            <a:noAutofit/>
          </a:bodyPr>
          <a:lstStyle/>
          <a:p>
            <a:endParaRPr lang="de-DE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59.xml><?xml version="1.0" encoding="utf-8"?>
<p:sldLayout xmlns:a="http://schemas.openxmlformats.org/drawingml/2006/main" xmlns:r="http://schemas.openxmlformats.org/officeDocument/2006/relationships" xmlns:p="http://schemas.openxmlformats.org/presentationml/2006/main" type="fourObj" preserve="1">
  <p:cSld name="Title,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" name="PlaceHolder 1"/>
          <p:cNvSpPr>
            <a:spLocks noGrp="1"/>
          </p:cNvSpPr>
          <p:nvPr>
            <p:ph type="title"/>
          </p:nvPr>
        </p:nvSpPr>
        <p:spPr>
          <a:xfrm>
            <a:off x="720000" y="2095200"/>
            <a:ext cx="8161200" cy="445680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de-DE" sz="4400" b="0" strike="noStrike" spc="-1">
              <a:latin typeface="Arial"/>
            </a:endParaRPr>
          </a:p>
        </p:txBody>
      </p:sp>
      <p:sp>
        <p:nvSpPr>
          <p:cNvPr id="195" name="PlaceHolder 2"/>
          <p:cNvSpPr>
            <a:spLocks noGrp="1"/>
          </p:cNvSpPr>
          <p:nvPr>
            <p:ph type="body"/>
          </p:nvPr>
        </p:nvSpPr>
        <p:spPr>
          <a:xfrm>
            <a:off x="1200240" y="6723720"/>
            <a:ext cx="3513960" cy="1474200"/>
          </a:xfrm>
          <a:prstGeom prst="rect">
            <a:avLst/>
          </a:prstGeom>
        </p:spPr>
        <p:txBody>
          <a:bodyPr lIns="0" tIns="0" rIns="0" bIns="0">
            <a:noAutofit/>
          </a:bodyPr>
          <a:lstStyle/>
          <a:p>
            <a:endParaRPr lang="de-DE" sz="3200" b="0" strike="noStrike" spc="-1">
              <a:latin typeface="Arial"/>
            </a:endParaRPr>
          </a:p>
        </p:txBody>
      </p:sp>
      <p:sp>
        <p:nvSpPr>
          <p:cNvPr id="196" name="PlaceHolder 3"/>
          <p:cNvSpPr>
            <a:spLocks noGrp="1"/>
          </p:cNvSpPr>
          <p:nvPr>
            <p:ph type="body"/>
          </p:nvPr>
        </p:nvSpPr>
        <p:spPr>
          <a:xfrm>
            <a:off x="4890240" y="6723720"/>
            <a:ext cx="3513960" cy="1474200"/>
          </a:xfrm>
          <a:prstGeom prst="rect">
            <a:avLst/>
          </a:prstGeom>
        </p:spPr>
        <p:txBody>
          <a:bodyPr lIns="0" tIns="0" rIns="0" bIns="0">
            <a:noAutofit/>
          </a:bodyPr>
          <a:lstStyle/>
          <a:p>
            <a:endParaRPr lang="de-DE" sz="3200" b="0" strike="noStrike" spc="-1">
              <a:latin typeface="Arial"/>
            </a:endParaRPr>
          </a:p>
        </p:txBody>
      </p:sp>
      <p:sp>
        <p:nvSpPr>
          <p:cNvPr id="197" name="PlaceHolder 4"/>
          <p:cNvSpPr>
            <a:spLocks noGrp="1"/>
          </p:cNvSpPr>
          <p:nvPr>
            <p:ph type="body"/>
          </p:nvPr>
        </p:nvSpPr>
        <p:spPr>
          <a:xfrm>
            <a:off x="1200240" y="8338320"/>
            <a:ext cx="3513960" cy="1474200"/>
          </a:xfrm>
          <a:prstGeom prst="rect">
            <a:avLst/>
          </a:prstGeom>
        </p:spPr>
        <p:txBody>
          <a:bodyPr lIns="0" tIns="0" rIns="0" bIns="0">
            <a:noAutofit/>
          </a:bodyPr>
          <a:lstStyle/>
          <a:p>
            <a:endParaRPr lang="de-DE" sz="3200" b="0" strike="noStrike" spc="-1">
              <a:latin typeface="Arial"/>
            </a:endParaRPr>
          </a:p>
        </p:txBody>
      </p:sp>
      <p:sp>
        <p:nvSpPr>
          <p:cNvPr id="198" name="PlaceHolder 5"/>
          <p:cNvSpPr>
            <a:spLocks noGrp="1"/>
          </p:cNvSpPr>
          <p:nvPr>
            <p:ph type="body"/>
          </p:nvPr>
        </p:nvSpPr>
        <p:spPr>
          <a:xfrm>
            <a:off x="4890240" y="8338320"/>
            <a:ext cx="3513960" cy="1474200"/>
          </a:xfrm>
          <a:prstGeom prst="rect">
            <a:avLst/>
          </a:prstGeom>
        </p:spPr>
        <p:txBody>
          <a:bodyPr lIns="0" tIns="0" rIns="0" bIns="0">
            <a:noAutofit/>
          </a:bodyPr>
          <a:lstStyle/>
          <a:p>
            <a:endParaRPr lang="de-DE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6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itle, 6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9" name="PlaceHolder 1"/>
          <p:cNvSpPr>
            <a:spLocks noGrp="1"/>
          </p:cNvSpPr>
          <p:nvPr>
            <p:ph type="title"/>
          </p:nvPr>
        </p:nvSpPr>
        <p:spPr>
          <a:xfrm>
            <a:off x="720000" y="2095200"/>
            <a:ext cx="8161200" cy="445680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de-DE" sz="4400" b="0" strike="noStrike" spc="-1">
              <a:latin typeface="Arial"/>
            </a:endParaRPr>
          </a:p>
        </p:txBody>
      </p:sp>
      <p:sp>
        <p:nvSpPr>
          <p:cNvPr id="200" name="PlaceHolder 2"/>
          <p:cNvSpPr>
            <a:spLocks noGrp="1"/>
          </p:cNvSpPr>
          <p:nvPr>
            <p:ph type="body"/>
          </p:nvPr>
        </p:nvSpPr>
        <p:spPr>
          <a:xfrm>
            <a:off x="1200240" y="6723720"/>
            <a:ext cx="2318400" cy="1823400"/>
          </a:xfrm>
          <a:prstGeom prst="rect">
            <a:avLst/>
          </a:prstGeom>
        </p:spPr>
        <p:txBody>
          <a:bodyPr lIns="0" tIns="0" rIns="0" bIns="0">
            <a:noAutofit/>
          </a:bodyPr>
          <a:lstStyle/>
          <a:p>
            <a:endParaRPr lang="de-DE" sz="3200" b="0" strike="noStrike" spc="-1">
              <a:latin typeface="Arial"/>
            </a:endParaRPr>
          </a:p>
        </p:txBody>
      </p:sp>
      <p:sp>
        <p:nvSpPr>
          <p:cNvPr id="201" name="PlaceHolder 3"/>
          <p:cNvSpPr>
            <a:spLocks noGrp="1"/>
          </p:cNvSpPr>
          <p:nvPr>
            <p:ph type="body"/>
          </p:nvPr>
        </p:nvSpPr>
        <p:spPr>
          <a:xfrm>
            <a:off x="3634920" y="6723720"/>
            <a:ext cx="2318400" cy="1823400"/>
          </a:xfrm>
          <a:prstGeom prst="rect">
            <a:avLst/>
          </a:prstGeom>
        </p:spPr>
        <p:txBody>
          <a:bodyPr lIns="0" tIns="0" rIns="0" bIns="0">
            <a:noAutofit/>
          </a:bodyPr>
          <a:lstStyle/>
          <a:p>
            <a:endParaRPr lang="de-DE" sz="3200" b="0" strike="noStrike" spc="-1">
              <a:latin typeface="Arial"/>
            </a:endParaRPr>
          </a:p>
        </p:txBody>
      </p:sp>
      <p:sp>
        <p:nvSpPr>
          <p:cNvPr id="202" name="PlaceHolder 4"/>
          <p:cNvSpPr>
            <a:spLocks noGrp="1"/>
          </p:cNvSpPr>
          <p:nvPr>
            <p:ph type="body"/>
          </p:nvPr>
        </p:nvSpPr>
        <p:spPr>
          <a:xfrm>
            <a:off x="6069600" y="6723720"/>
            <a:ext cx="2318400" cy="1823400"/>
          </a:xfrm>
          <a:prstGeom prst="rect">
            <a:avLst/>
          </a:prstGeom>
        </p:spPr>
        <p:txBody>
          <a:bodyPr lIns="0" tIns="0" rIns="0" bIns="0">
            <a:noAutofit/>
          </a:bodyPr>
          <a:lstStyle/>
          <a:p>
            <a:endParaRPr lang="de-DE" sz="3200" b="0" strike="noStrike" spc="-1">
              <a:latin typeface="Arial"/>
            </a:endParaRPr>
          </a:p>
        </p:txBody>
      </p:sp>
      <p:sp>
        <p:nvSpPr>
          <p:cNvPr id="203" name="PlaceHolder 5"/>
          <p:cNvSpPr>
            <a:spLocks noGrp="1"/>
          </p:cNvSpPr>
          <p:nvPr>
            <p:ph type="body"/>
          </p:nvPr>
        </p:nvSpPr>
        <p:spPr>
          <a:xfrm>
            <a:off x="1200240" y="8338320"/>
            <a:ext cx="2318400" cy="1823400"/>
          </a:xfrm>
          <a:prstGeom prst="rect">
            <a:avLst/>
          </a:prstGeom>
        </p:spPr>
        <p:txBody>
          <a:bodyPr lIns="0" tIns="0" rIns="0" bIns="0">
            <a:noAutofit/>
          </a:bodyPr>
          <a:lstStyle/>
          <a:p>
            <a:endParaRPr lang="de-DE" sz="3200" b="0" strike="noStrike" spc="-1">
              <a:latin typeface="Arial"/>
            </a:endParaRPr>
          </a:p>
        </p:txBody>
      </p:sp>
      <p:sp>
        <p:nvSpPr>
          <p:cNvPr id="204" name="PlaceHolder 6"/>
          <p:cNvSpPr>
            <a:spLocks noGrp="1"/>
          </p:cNvSpPr>
          <p:nvPr>
            <p:ph type="body"/>
          </p:nvPr>
        </p:nvSpPr>
        <p:spPr>
          <a:xfrm>
            <a:off x="3634920" y="8338320"/>
            <a:ext cx="2318400" cy="1823400"/>
          </a:xfrm>
          <a:prstGeom prst="rect">
            <a:avLst/>
          </a:prstGeom>
        </p:spPr>
        <p:txBody>
          <a:bodyPr lIns="0" tIns="0" rIns="0" bIns="0">
            <a:noAutofit/>
          </a:bodyPr>
          <a:lstStyle/>
          <a:p>
            <a:endParaRPr lang="de-DE" sz="3200" b="0" strike="noStrike" spc="-1">
              <a:latin typeface="Arial"/>
            </a:endParaRPr>
          </a:p>
        </p:txBody>
      </p:sp>
      <p:sp>
        <p:nvSpPr>
          <p:cNvPr id="205" name="PlaceHolder 7"/>
          <p:cNvSpPr>
            <a:spLocks noGrp="1"/>
          </p:cNvSpPr>
          <p:nvPr>
            <p:ph type="body"/>
          </p:nvPr>
        </p:nvSpPr>
        <p:spPr>
          <a:xfrm>
            <a:off x="6069600" y="8338320"/>
            <a:ext cx="2318400" cy="1823400"/>
          </a:xfrm>
          <a:prstGeom prst="rect">
            <a:avLst/>
          </a:prstGeom>
        </p:spPr>
        <p:txBody>
          <a:bodyPr lIns="0" tIns="0" rIns="0" bIns="0">
            <a:noAutofit/>
          </a:bodyPr>
          <a:lstStyle/>
          <a:p>
            <a:endParaRPr lang="de-DE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6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62.xml><?xml version="1.0" encoding="utf-8"?>
<p:sldLayout xmlns:a="http://schemas.openxmlformats.org/drawingml/2006/main" xmlns:r="http://schemas.openxmlformats.org/officeDocument/2006/relationships" xmlns:p="http://schemas.openxmlformats.org/presentationml/2006/main" type="tx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4" name="PlaceHolder 1"/>
          <p:cNvSpPr>
            <a:spLocks noGrp="1"/>
          </p:cNvSpPr>
          <p:nvPr>
            <p:ph type="title"/>
          </p:nvPr>
        </p:nvSpPr>
        <p:spPr>
          <a:xfrm>
            <a:off x="720000" y="2095200"/>
            <a:ext cx="8161200" cy="445680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de-DE" sz="4400" b="0" strike="noStrike" spc="-1">
              <a:latin typeface="Arial"/>
            </a:endParaRPr>
          </a:p>
        </p:txBody>
      </p:sp>
      <p:sp>
        <p:nvSpPr>
          <p:cNvPr id="215" name="PlaceHolder 2"/>
          <p:cNvSpPr>
            <a:spLocks noGrp="1"/>
          </p:cNvSpPr>
          <p:nvPr>
            <p:ph type="subTitle"/>
          </p:nvPr>
        </p:nvSpPr>
        <p:spPr>
          <a:xfrm>
            <a:off x="1200240" y="6723720"/>
            <a:ext cx="7201080" cy="309060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de-DE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6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,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6" name="PlaceHolder 1"/>
          <p:cNvSpPr>
            <a:spLocks noGrp="1"/>
          </p:cNvSpPr>
          <p:nvPr>
            <p:ph type="title"/>
          </p:nvPr>
        </p:nvSpPr>
        <p:spPr>
          <a:xfrm>
            <a:off x="720000" y="2095200"/>
            <a:ext cx="8161200" cy="445680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de-DE" sz="4400" b="0" strike="noStrike" spc="-1">
              <a:latin typeface="Arial"/>
            </a:endParaRPr>
          </a:p>
        </p:txBody>
      </p:sp>
      <p:sp>
        <p:nvSpPr>
          <p:cNvPr id="217" name="PlaceHolder 2"/>
          <p:cNvSpPr>
            <a:spLocks noGrp="1"/>
          </p:cNvSpPr>
          <p:nvPr>
            <p:ph type="body"/>
          </p:nvPr>
        </p:nvSpPr>
        <p:spPr>
          <a:xfrm>
            <a:off x="1200240" y="6723720"/>
            <a:ext cx="7201080" cy="3090600"/>
          </a:xfrm>
          <a:prstGeom prst="rect">
            <a:avLst/>
          </a:prstGeom>
        </p:spPr>
        <p:txBody>
          <a:bodyPr lIns="0" tIns="0" rIns="0" bIns="0">
            <a:noAutofit/>
          </a:bodyPr>
          <a:lstStyle/>
          <a:p>
            <a:endParaRPr lang="de-DE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6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itle,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8" name="PlaceHolder 1"/>
          <p:cNvSpPr>
            <a:spLocks noGrp="1"/>
          </p:cNvSpPr>
          <p:nvPr>
            <p:ph type="title"/>
          </p:nvPr>
        </p:nvSpPr>
        <p:spPr>
          <a:xfrm>
            <a:off x="720000" y="2095200"/>
            <a:ext cx="8161200" cy="445680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de-DE" sz="4400" b="0" strike="noStrike" spc="-1">
              <a:latin typeface="Arial"/>
            </a:endParaRPr>
          </a:p>
        </p:txBody>
      </p:sp>
      <p:sp>
        <p:nvSpPr>
          <p:cNvPr id="219" name="PlaceHolder 2"/>
          <p:cNvSpPr>
            <a:spLocks noGrp="1"/>
          </p:cNvSpPr>
          <p:nvPr>
            <p:ph type="body"/>
          </p:nvPr>
        </p:nvSpPr>
        <p:spPr>
          <a:xfrm>
            <a:off x="1200240" y="6723720"/>
            <a:ext cx="3513960" cy="3090600"/>
          </a:xfrm>
          <a:prstGeom prst="rect">
            <a:avLst/>
          </a:prstGeom>
        </p:spPr>
        <p:txBody>
          <a:bodyPr lIns="0" tIns="0" rIns="0" bIns="0">
            <a:noAutofit/>
          </a:bodyPr>
          <a:lstStyle/>
          <a:p>
            <a:endParaRPr lang="de-DE" sz="3200" b="0" strike="noStrike" spc="-1">
              <a:latin typeface="Arial"/>
            </a:endParaRPr>
          </a:p>
        </p:txBody>
      </p:sp>
      <p:sp>
        <p:nvSpPr>
          <p:cNvPr id="220" name="PlaceHolder 3"/>
          <p:cNvSpPr>
            <a:spLocks noGrp="1"/>
          </p:cNvSpPr>
          <p:nvPr>
            <p:ph type="body"/>
          </p:nvPr>
        </p:nvSpPr>
        <p:spPr>
          <a:xfrm>
            <a:off x="4890240" y="6723720"/>
            <a:ext cx="3513960" cy="3090600"/>
          </a:xfrm>
          <a:prstGeom prst="rect">
            <a:avLst/>
          </a:prstGeom>
        </p:spPr>
        <p:txBody>
          <a:bodyPr lIns="0" tIns="0" rIns="0" bIns="0">
            <a:noAutofit/>
          </a:bodyPr>
          <a:lstStyle/>
          <a:p>
            <a:endParaRPr lang="de-DE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6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1" name="PlaceHolder 1"/>
          <p:cNvSpPr>
            <a:spLocks noGrp="1"/>
          </p:cNvSpPr>
          <p:nvPr>
            <p:ph type="title"/>
          </p:nvPr>
        </p:nvSpPr>
        <p:spPr>
          <a:xfrm>
            <a:off x="720000" y="2095200"/>
            <a:ext cx="8161200" cy="445680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de-DE" sz="44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66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 preserve="1">
  <p:cSld name="Centere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2" name="PlaceHolder 1"/>
          <p:cNvSpPr>
            <a:spLocks noGrp="1"/>
          </p:cNvSpPr>
          <p:nvPr>
            <p:ph type="subTitle"/>
          </p:nvPr>
        </p:nvSpPr>
        <p:spPr>
          <a:xfrm>
            <a:off x="720000" y="2095200"/>
            <a:ext cx="8161200" cy="2066040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de-DE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6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AndObj" preserve="1">
  <p:cSld name="Title, 2 Content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3" name="PlaceHolder 1"/>
          <p:cNvSpPr>
            <a:spLocks noGrp="1"/>
          </p:cNvSpPr>
          <p:nvPr>
            <p:ph type="title"/>
          </p:nvPr>
        </p:nvSpPr>
        <p:spPr>
          <a:xfrm>
            <a:off x="720000" y="2095200"/>
            <a:ext cx="8161200" cy="445680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de-DE" sz="4400" b="0" strike="noStrike" spc="-1">
              <a:latin typeface="Arial"/>
            </a:endParaRPr>
          </a:p>
        </p:txBody>
      </p:sp>
      <p:sp>
        <p:nvSpPr>
          <p:cNvPr id="224" name="PlaceHolder 2"/>
          <p:cNvSpPr>
            <a:spLocks noGrp="1"/>
          </p:cNvSpPr>
          <p:nvPr>
            <p:ph type="body"/>
          </p:nvPr>
        </p:nvSpPr>
        <p:spPr>
          <a:xfrm>
            <a:off x="1200240" y="6723720"/>
            <a:ext cx="3513960" cy="1474200"/>
          </a:xfrm>
          <a:prstGeom prst="rect">
            <a:avLst/>
          </a:prstGeom>
        </p:spPr>
        <p:txBody>
          <a:bodyPr lIns="0" tIns="0" rIns="0" bIns="0">
            <a:noAutofit/>
          </a:bodyPr>
          <a:lstStyle/>
          <a:p>
            <a:endParaRPr lang="de-DE" sz="3200" b="0" strike="noStrike" spc="-1">
              <a:latin typeface="Arial"/>
            </a:endParaRPr>
          </a:p>
        </p:txBody>
      </p:sp>
      <p:sp>
        <p:nvSpPr>
          <p:cNvPr id="225" name="PlaceHolder 3"/>
          <p:cNvSpPr>
            <a:spLocks noGrp="1"/>
          </p:cNvSpPr>
          <p:nvPr>
            <p:ph type="body"/>
          </p:nvPr>
        </p:nvSpPr>
        <p:spPr>
          <a:xfrm>
            <a:off x="4890240" y="6723720"/>
            <a:ext cx="3513960" cy="3090600"/>
          </a:xfrm>
          <a:prstGeom prst="rect">
            <a:avLst/>
          </a:prstGeom>
        </p:spPr>
        <p:txBody>
          <a:bodyPr lIns="0" tIns="0" rIns="0" bIns="0">
            <a:noAutofit/>
          </a:bodyPr>
          <a:lstStyle/>
          <a:p>
            <a:endParaRPr lang="de-DE" sz="3200" b="0" strike="noStrike" spc="-1">
              <a:latin typeface="Arial"/>
            </a:endParaRPr>
          </a:p>
        </p:txBody>
      </p:sp>
      <p:sp>
        <p:nvSpPr>
          <p:cNvPr id="226" name="PlaceHolder 4"/>
          <p:cNvSpPr>
            <a:spLocks noGrp="1"/>
          </p:cNvSpPr>
          <p:nvPr>
            <p:ph type="body"/>
          </p:nvPr>
        </p:nvSpPr>
        <p:spPr>
          <a:xfrm>
            <a:off x="1200240" y="8338320"/>
            <a:ext cx="3513960" cy="1474200"/>
          </a:xfrm>
          <a:prstGeom prst="rect">
            <a:avLst/>
          </a:prstGeom>
        </p:spPr>
        <p:txBody>
          <a:bodyPr lIns="0" tIns="0" rIns="0" bIns="0">
            <a:noAutofit/>
          </a:bodyPr>
          <a:lstStyle/>
          <a:p>
            <a:endParaRPr lang="de-DE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68.xml><?xml version="1.0" encoding="utf-8"?>
<p:sldLayout xmlns:a="http://schemas.openxmlformats.org/drawingml/2006/main" xmlns:r="http://schemas.openxmlformats.org/officeDocument/2006/relationships" xmlns:p="http://schemas.openxmlformats.org/presentationml/2006/main" type="objAndTwoObj" preserve="1">
  <p:cSld name="Title Content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7" name="PlaceHolder 1"/>
          <p:cNvSpPr>
            <a:spLocks noGrp="1"/>
          </p:cNvSpPr>
          <p:nvPr>
            <p:ph type="title"/>
          </p:nvPr>
        </p:nvSpPr>
        <p:spPr>
          <a:xfrm>
            <a:off x="720000" y="2095200"/>
            <a:ext cx="8161200" cy="445680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de-DE" sz="4400" b="0" strike="noStrike" spc="-1">
              <a:latin typeface="Arial"/>
            </a:endParaRPr>
          </a:p>
        </p:txBody>
      </p:sp>
      <p:sp>
        <p:nvSpPr>
          <p:cNvPr id="228" name="PlaceHolder 2"/>
          <p:cNvSpPr>
            <a:spLocks noGrp="1"/>
          </p:cNvSpPr>
          <p:nvPr>
            <p:ph type="body"/>
          </p:nvPr>
        </p:nvSpPr>
        <p:spPr>
          <a:xfrm>
            <a:off x="1200240" y="6723720"/>
            <a:ext cx="3513960" cy="3090600"/>
          </a:xfrm>
          <a:prstGeom prst="rect">
            <a:avLst/>
          </a:prstGeom>
        </p:spPr>
        <p:txBody>
          <a:bodyPr lIns="0" tIns="0" rIns="0" bIns="0">
            <a:noAutofit/>
          </a:bodyPr>
          <a:lstStyle/>
          <a:p>
            <a:endParaRPr lang="de-DE" sz="3200" b="0" strike="noStrike" spc="-1">
              <a:latin typeface="Arial"/>
            </a:endParaRPr>
          </a:p>
        </p:txBody>
      </p:sp>
      <p:sp>
        <p:nvSpPr>
          <p:cNvPr id="229" name="PlaceHolder 3"/>
          <p:cNvSpPr>
            <a:spLocks noGrp="1"/>
          </p:cNvSpPr>
          <p:nvPr>
            <p:ph type="body"/>
          </p:nvPr>
        </p:nvSpPr>
        <p:spPr>
          <a:xfrm>
            <a:off x="4890240" y="6723720"/>
            <a:ext cx="3513960" cy="1474200"/>
          </a:xfrm>
          <a:prstGeom prst="rect">
            <a:avLst/>
          </a:prstGeom>
        </p:spPr>
        <p:txBody>
          <a:bodyPr lIns="0" tIns="0" rIns="0" bIns="0">
            <a:noAutofit/>
          </a:bodyPr>
          <a:lstStyle/>
          <a:p>
            <a:endParaRPr lang="de-DE" sz="3200" b="0" strike="noStrike" spc="-1">
              <a:latin typeface="Arial"/>
            </a:endParaRPr>
          </a:p>
        </p:txBody>
      </p:sp>
      <p:sp>
        <p:nvSpPr>
          <p:cNvPr id="230" name="PlaceHolder 4"/>
          <p:cNvSpPr>
            <a:spLocks noGrp="1"/>
          </p:cNvSpPr>
          <p:nvPr>
            <p:ph type="body"/>
          </p:nvPr>
        </p:nvSpPr>
        <p:spPr>
          <a:xfrm>
            <a:off x="4890240" y="8338320"/>
            <a:ext cx="3513960" cy="1474200"/>
          </a:xfrm>
          <a:prstGeom prst="rect">
            <a:avLst/>
          </a:prstGeom>
        </p:spPr>
        <p:txBody>
          <a:bodyPr lIns="0" tIns="0" rIns="0" bIns="0">
            <a:noAutofit/>
          </a:bodyPr>
          <a:lstStyle/>
          <a:p>
            <a:endParaRPr lang="de-DE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6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OverTx" preserve="1">
  <p:cSld name="Title, 2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1" name="PlaceHolder 1"/>
          <p:cNvSpPr>
            <a:spLocks noGrp="1"/>
          </p:cNvSpPr>
          <p:nvPr>
            <p:ph type="title"/>
          </p:nvPr>
        </p:nvSpPr>
        <p:spPr>
          <a:xfrm>
            <a:off x="720000" y="2095200"/>
            <a:ext cx="8161200" cy="445680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de-DE" sz="4400" b="0" strike="noStrike" spc="-1">
              <a:latin typeface="Arial"/>
            </a:endParaRPr>
          </a:p>
        </p:txBody>
      </p:sp>
      <p:sp>
        <p:nvSpPr>
          <p:cNvPr id="232" name="PlaceHolder 2"/>
          <p:cNvSpPr>
            <a:spLocks noGrp="1"/>
          </p:cNvSpPr>
          <p:nvPr>
            <p:ph type="body"/>
          </p:nvPr>
        </p:nvSpPr>
        <p:spPr>
          <a:xfrm>
            <a:off x="1200240" y="6723720"/>
            <a:ext cx="3513960" cy="1474200"/>
          </a:xfrm>
          <a:prstGeom prst="rect">
            <a:avLst/>
          </a:prstGeom>
        </p:spPr>
        <p:txBody>
          <a:bodyPr lIns="0" tIns="0" rIns="0" bIns="0">
            <a:noAutofit/>
          </a:bodyPr>
          <a:lstStyle/>
          <a:p>
            <a:endParaRPr lang="de-DE" sz="3200" b="0" strike="noStrike" spc="-1">
              <a:latin typeface="Arial"/>
            </a:endParaRPr>
          </a:p>
        </p:txBody>
      </p:sp>
      <p:sp>
        <p:nvSpPr>
          <p:cNvPr id="233" name="PlaceHolder 3"/>
          <p:cNvSpPr>
            <a:spLocks noGrp="1"/>
          </p:cNvSpPr>
          <p:nvPr>
            <p:ph type="body"/>
          </p:nvPr>
        </p:nvSpPr>
        <p:spPr>
          <a:xfrm>
            <a:off x="4890240" y="6723720"/>
            <a:ext cx="3513960" cy="1474200"/>
          </a:xfrm>
          <a:prstGeom prst="rect">
            <a:avLst/>
          </a:prstGeom>
        </p:spPr>
        <p:txBody>
          <a:bodyPr lIns="0" tIns="0" rIns="0" bIns="0">
            <a:noAutofit/>
          </a:bodyPr>
          <a:lstStyle/>
          <a:p>
            <a:endParaRPr lang="de-DE" sz="3200" b="0" strike="noStrike" spc="-1">
              <a:latin typeface="Arial"/>
            </a:endParaRPr>
          </a:p>
        </p:txBody>
      </p:sp>
      <p:sp>
        <p:nvSpPr>
          <p:cNvPr id="234" name="PlaceHolder 4"/>
          <p:cNvSpPr>
            <a:spLocks noGrp="1"/>
          </p:cNvSpPr>
          <p:nvPr>
            <p:ph type="body"/>
          </p:nvPr>
        </p:nvSpPr>
        <p:spPr>
          <a:xfrm>
            <a:off x="1200240" y="8338320"/>
            <a:ext cx="7201080" cy="1474200"/>
          </a:xfrm>
          <a:prstGeom prst="rect">
            <a:avLst/>
          </a:prstGeom>
        </p:spPr>
        <p:txBody>
          <a:bodyPr lIns="0" tIns="0" rIns="0" bIns="0">
            <a:noAutofit/>
          </a:bodyPr>
          <a:lstStyle/>
          <a:p>
            <a:endParaRPr lang="de-DE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70.xml><?xml version="1.0" encoding="utf-8"?>
<p:sldLayout xmlns:a="http://schemas.openxmlformats.org/drawingml/2006/main" xmlns:r="http://schemas.openxmlformats.org/officeDocument/2006/relationships" xmlns:p="http://schemas.openxmlformats.org/presentationml/2006/main" type="objOverTx" preserve="1">
  <p:cSld name="Title,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" name="PlaceHolder 1"/>
          <p:cNvSpPr>
            <a:spLocks noGrp="1"/>
          </p:cNvSpPr>
          <p:nvPr>
            <p:ph type="title"/>
          </p:nvPr>
        </p:nvSpPr>
        <p:spPr>
          <a:xfrm>
            <a:off x="720000" y="2095200"/>
            <a:ext cx="8161200" cy="445680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de-DE" sz="4400" b="0" strike="noStrike" spc="-1">
              <a:latin typeface="Arial"/>
            </a:endParaRPr>
          </a:p>
        </p:txBody>
      </p:sp>
      <p:sp>
        <p:nvSpPr>
          <p:cNvPr id="236" name="PlaceHolder 2"/>
          <p:cNvSpPr>
            <a:spLocks noGrp="1"/>
          </p:cNvSpPr>
          <p:nvPr>
            <p:ph type="body"/>
          </p:nvPr>
        </p:nvSpPr>
        <p:spPr>
          <a:xfrm>
            <a:off x="1200240" y="6723720"/>
            <a:ext cx="7201080" cy="1474200"/>
          </a:xfrm>
          <a:prstGeom prst="rect">
            <a:avLst/>
          </a:prstGeom>
        </p:spPr>
        <p:txBody>
          <a:bodyPr lIns="0" tIns="0" rIns="0" bIns="0">
            <a:noAutofit/>
          </a:bodyPr>
          <a:lstStyle/>
          <a:p>
            <a:endParaRPr lang="de-DE" sz="3200" b="0" strike="noStrike" spc="-1">
              <a:latin typeface="Arial"/>
            </a:endParaRPr>
          </a:p>
        </p:txBody>
      </p:sp>
      <p:sp>
        <p:nvSpPr>
          <p:cNvPr id="237" name="PlaceHolder 3"/>
          <p:cNvSpPr>
            <a:spLocks noGrp="1"/>
          </p:cNvSpPr>
          <p:nvPr>
            <p:ph type="body"/>
          </p:nvPr>
        </p:nvSpPr>
        <p:spPr>
          <a:xfrm>
            <a:off x="1200240" y="8338320"/>
            <a:ext cx="7201080" cy="1474200"/>
          </a:xfrm>
          <a:prstGeom prst="rect">
            <a:avLst/>
          </a:prstGeom>
        </p:spPr>
        <p:txBody>
          <a:bodyPr lIns="0" tIns="0" rIns="0" bIns="0">
            <a:noAutofit/>
          </a:bodyPr>
          <a:lstStyle/>
          <a:p>
            <a:endParaRPr lang="de-DE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71.xml><?xml version="1.0" encoding="utf-8"?>
<p:sldLayout xmlns:a="http://schemas.openxmlformats.org/drawingml/2006/main" xmlns:r="http://schemas.openxmlformats.org/officeDocument/2006/relationships" xmlns:p="http://schemas.openxmlformats.org/presentationml/2006/main" type="fourObj" preserve="1">
  <p:cSld name="Title,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8" name="PlaceHolder 1"/>
          <p:cNvSpPr>
            <a:spLocks noGrp="1"/>
          </p:cNvSpPr>
          <p:nvPr>
            <p:ph type="title"/>
          </p:nvPr>
        </p:nvSpPr>
        <p:spPr>
          <a:xfrm>
            <a:off x="720000" y="2095200"/>
            <a:ext cx="8161200" cy="445680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de-DE" sz="4400" b="0" strike="noStrike" spc="-1">
              <a:latin typeface="Arial"/>
            </a:endParaRPr>
          </a:p>
        </p:txBody>
      </p:sp>
      <p:sp>
        <p:nvSpPr>
          <p:cNvPr id="239" name="PlaceHolder 2"/>
          <p:cNvSpPr>
            <a:spLocks noGrp="1"/>
          </p:cNvSpPr>
          <p:nvPr>
            <p:ph type="body"/>
          </p:nvPr>
        </p:nvSpPr>
        <p:spPr>
          <a:xfrm>
            <a:off x="1200240" y="6723720"/>
            <a:ext cx="3513960" cy="1474200"/>
          </a:xfrm>
          <a:prstGeom prst="rect">
            <a:avLst/>
          </a:prstGeom>
        </p:spPr>
        <p:txBody>
          <a:bodyPr lIns="0" tIns="0" rIns="0" bIns="0">
            <a:noAutofit/>
          </a:bodyPr>
          <a:lstStyle/>
          <a:p>
            <a:endParaRPr lang="de-DE" sz="3200" b="0" strike="noStrike" spc="-1">
              <a:latin typeface="Arial"/>
            </a:endParaRPr>
          </a:p>
        </p:txBody>
      </p:sp>
      <p:sp>
        <p:nvSpPr>
          <p:cNvPr id="240" name="PlaceHolder 3"/>
          <p:cNvSpPr>
            <a:spLocks noGrp="1"/>
          </p:cNvSpPr>
          <p:nvPr>
            <p:ph type="body"/>
          </p:nvPr>
        </p:nvSpPr>
        <p:spPr>
          <a:xfrm>
            <a:off x="4890240" y="6723720"/>
            <a:ext cx="3513960" cy="1474200"/>
          </a:xfrm>
          <a:prstGeom prst="rect">
            <a:avLst/>
          </a:prstGeom>
        </p:spPr>
        <p:txBody>
          <a:bodyPr lIns="0" tIns="0" rIns="0" bIns="0">
            <a:noAutofit/>
          </a:bodyPr>
          <a:lstStyle/>
          <a:p>
            <a:endParaRPr lang="de-DE" sz="3200" b="0" strike="noStrike" spc="-1">
              <a:latin typeface="Arial"/>
            </a:endParaRPr>
          </a:p>
        </p:txBody>
      </p:sp>
      <p:sp>
        <p:nvSpPr>
          <p:cNvPr id="241" name="PlaceHolder 4"/>
          <p:cNvSpPr>
            <a:spLocks noGrp="1"/>
          </p:cNvSpPr>
          <p:nvPr>
            <p:ph type="body"/>
          </p:nvPr>
        </p:nvSpPr>
        <p:spPr>
          <a:xfrm>
            <a:off x="1200240" y="8338320"/>
            <a:ext cx="3513960" cy="1474200"/>
          </a:xfrm>
          <a:prstGeom prst="rect">
            <a:avLst/>
          </a:prstGeom>
        </p:spPr>
        <p:txBody>
          <a:bodyPr lIns="0" tIns="0" rIns="0" bIns="0">
            <a:noAutofit/>
          </a:bodyPr>
          <a:lstStyle/>
          <a:p>
            <a:endParaRPr lang="de-DE" sz="3200" b="0" strike="noStrike" spc="-1">
              <a:latin typeface="Arial"/>
            </a:endParaRPr>
          </a:p>
        </p:txBody>
      </p:sp>
      <p:sp>
        <p:nvSpPr>
          <p:cNvPr id="242" name="PlaceHolder 5"/>
          <p:cNvSpPr>
            <a:spLocks noGrp="1"/>
          </p:cNvSpPr>
          <p:nvPr>
            <p:ph type="body"/>
          </p:nvPr>
        </p:nvSpPr>
        <p:spPr>
          <a:xfrm>
            <a:off x="4890240" y="8338320"/>
            <a:ext cx="3513960" cy="1474200"/>
          </a:xfrm>
          <a:prstGeom prst="rect">
            <a:avLst/>
          </a:prstGeom>
        </p:spPr>
        <p:txBody>
          <a:bodyPr lIns="0" tIns="0" rIns="0" bIns="0">
            <a:noAutofit/>
          </a:bodyPr>
          <a:lstStyle/>
          <a:p>
            <a:endParaRPr lang="de-DE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7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itle, 6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3" name="PlaceHolder 1"/>
          <p:cNvSpPr>
            <a:spLocks noGrp="1"/>
          </p:cNvSpPr>
          <p:nvPr>
            <p:ph type="title"/>
          </p:nvPr>
        </p:nvSpPr>
        <p:spPr>
          <a:xfrm>
            <a:off x="720000" y="2095200"/>
            <a:ext cx="8161200" cy="445680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de-DE" sz="4400" b="0" strike="noStrike" spc="-1">
              <a:latin typeface="Arial"/>
            </a:endParaRPr>
          </a:p>
        </p:txBody>
      </p:sp>
      <p:sp>
        <p:nvSpPr>
          <p:cNvPr id="244" name="PlaceHolder 2"/>
          <p:cNvSpPr>
            <a:spLocks noGrp="1"/>
          </p:cNvSpPr>
          <p:nvPr>
            <p:ph type="body"/>
          </p:nvPr>
        </p:nvSpPr>
        <p:spPr>
          <a:xfrm>
            <a:off x="1200240" y="6723720"/>
            <a:ext cx="2318400" cy="1823400"/>
          </a:xfrm>
          <a:prstGeom prst="rect">
            <a:avLst/>
          </a:prstGeom>
        </p:spPr>
        <p:txBody>
          <a:bodyPr lIns="0" tIns="0" rIns="0" bIns="0">
            <a:noAutofit/>
          </a:bodyPr>
          <a:lstStyle/>
          <a:p>
            <a:endParaRPr lang="de-DE" sz="3200" b="0" strike="noStrike" spc="-1">
              <a:latin typeface="Arial"/>
            </a:endParaRPr>
          </a:p>
        </p:txBody>
      </p:sp>
      <p:sp>
        <p:nvSpPr>
          <p:cNvPr id="245" name="PlaceHolder 3"/>
          <p:cNvSpPr>
            <a:spLocks noGrp="1"/>
          </p:cNvSpPr>
          <p:nvPr>
            <p:ph type="body"/>
          </p:nvPr>
        </p:nvSpPr>
        <p:spPr>
          <a:xfrm>
            <a:off x="3634920" y="6723720"/>
            <a:ext cx="2318400" cy="1823400"/>
          </a:xfrm>
          <a:prstGeom prst="rect">
            <a:avLst/>
          </a:prstGeom>
        </p:spPr>
        <p:txBody>
          <a:bodyPr lIns="0" tIns="0" rIns="0" bIns="0">
            <a:noAutofit/>
          </a:bodyPr>
          <a:lstStyle/>
          <a:p>
            <a:endParaRPr lang="de-DE" sz="3200" b="0" strike="noStrike" spc="-1">
              <a:latin typeface="Arial"/>
            </a:endParaRPr>
          </a:p>
        </p:txBody>
      </p:sp>
      <p:sp>
        <p:nvSpPr>
          <p:cNvPr id="246" name="PlaceHolder 4"/>
          <p:cNvSpPr>
            <a:spLocks noGrp="1"/>
          </p:cNvSpPr>
          <p:nvPr>
            <p:ph type="body"/>
          </p:nvPr>
        </p:nvSpPr>
        <p:spPr>
          <a:xfrm>
            <a:off x="6069600" y="6723720"/>
            <a:ext cx="2318400" cy="1823400"/>
          </a:xfrm>
          <a:prstGeom prst="rect">
            <a:avLst/>
          </a:prstGeom>
        </p:spPr>
        <p:txBody>
          <a:bodyPr lIns="0" tIns="0" rIns="0" bIns="0">
            <a:noAutofit/>
          </a:bodyPr>
          <a:lstStyle/>
          <a:p>
            <a:endParaRPr lang="de-DE" sz="3200" b="0" strike="noStrike" spc="-1">
              <a:latin typeface="Arial"/>
            </a:endParaRPr>
          </a:p>
        </p:txBody>
      </p:sp>
      <p:sp>
        <p:nvSpPr>
          <p:cNvPr id="247" name="PlaceHolder 5"/>
          <p:cNvSpPr>
            <a:spLocks noGrp="1"/>
          </p:cNvSpPr>
          <p:nvPr>
            <p:ph type="body"/>
          </p:nvPr>
        </p:nvSpPr>
        <p:spPr>
          <a:xfrm>
            <a:off x="1200240" y="8338320"/>
            <a:ext cx="2318400" cy="1823400"/>
          </a:xfrm>
          <a:prstGeom prst="rect">
            <a:avLst/>
          </a:prstGeom>
        </p:spPr>
        <p:txBody>
          <a:bodyPr lIns="0" tIns="0" rIns="0" bIns="0">
            <a:noAutofit/>
          </a:bodyPr>
          <a:lstStyle/>
          <a:p>
            <a:endParaRPr lang="de-DE" sz="3200" b="0" strike="noStrike" spc="-1">
              <a:latin typeface="Arial"/>
            </a:endParaRPr>
          </a:p>
        </p:txBody>
      </p:sp>
      <p:sp>
        <p:nvSpPr>
          <p:cNvPr id="248" name="PlaceHolder 6"/>
          <p:cNvSpPr>
            <a:spLocks noGrp="1"/>
          </p:cNvSpPr>
          <p:nvPr>
            <p:ph type="body"/>
          </p:nvPr>
        </p:nvSpPr>
        <p:spPr>
          <a:xfrm>
            <a:off x="3634920" y="8338320"/>
            <a:ext cx="2318400" cy="1823400"/>
          </a:xfrm>
          <a:prstGeom prst="rect">
            <a:avLst/>
          </a:prstGeom>
        </p:spPr>
        <p:txBody>
          <a:bodyPr lIns="0" tIns="0" rIns="0" bIns="0">
            <a:noAutofit/>
          </a:bodyPr>
          <a:lstStyle/>
          <a:p>
            <a:endParaRPr lang="de-DE" sz="3200" b="0" strike="noStrike" spc="-1">
              <a:latin typeface="Arial"/>
            </a:endParaRPr>
          </a:p>
        </p:txBody>
      </p:sp>
      <p:sp>
        <p:nvSpPr>
          <p:cNvPr id="249" name="PlaceHolder 7"/>
          <p:cNvSpPr>
            <a:spLocks noGrp="1"/>
          </p:cNvSpPr>
          <p:nvPr>
            <p:ph type="body"/>
          </p:nvPr>
        </p:nvSpPr>
        <p:spPr>
          <a:xfrm>
            <a:off x="6069600" y="8338320"/>
            <a:ext cx="2318400" cy="1823400"/>
          </a:xfrm>
          <a:prstGeom prst="rect">
            <a:avLst/>
          </a:prstGeom>
        </p:spPr>
        <p:txBody>
          <a:bodyPr lIns="0" tIns="0" rIns="0" bIns="0">
            <a:noAutofit/>
          </a:bodyPr>
          <a:lstStyle/>
          <a:p>
            <a:endParaRPr lang="de-DE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7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74.xml><?xml version="1.0" encoding="utf-8"?>
<p:sldLayout xmlns:a="http://schemas.openxmlformats.org/drawingml/2006/main" xmlns:r="http://schemas.openxmlformats.org/officeDocument/2006/relationships" xmlns:p="http://schemas.openxmlformats.org/presentationml/2006/main" type="tx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4" name="PlaceHolder 1"/>
          <p:cNvSpPr>
            <a:spLocks noGrp="1"/>
          </p:cNvSpPr>
          <p:nvPr>
            <p:ph type="title"/>
          </p:nvPr>
        </p:nvSpPr>
        <p:spPr>
          <a:xfrm>
            <a:off x="720000" y="2095200"/>
            <a:ext cx="8161200" cy="445680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de-DE" sz="4400" b="0" strike="noStrike" spc="-1">
              <a:latin typeface="Arial"/>
            </a:endParaRPr>
          </a:p>
        </p:txBody>
      </p:sp>
      <p:sp>
        <p:nvSpPr>
          <p:cNvPr id="255" name="PlaceHolder 2"/>
          <p:cNvSpPr>
            <a:spLocks noGrp="1"/>
          </p:cNvSpPr>
          <p:nvPr>
            <p:ph type="subTitle"/>
          </p:nvPr>
        </p:nvSpPr>
        <p:spPr>
          <a:xfrm>
            <a:off x="1200240" y="6723720"/>
            <a:ext cx="7201080" cy="309060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de-DE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7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,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" name="PlaceHolder 1"/>
          <p:cNvSpPr>
            <a:spLocks noGrp="1"/>
          </p:cNvSpPr>
          <p:nvPr>
            <p:ph type="title"/>
          </p:nvPr>
        </p:nvSpPr>
        <p:spPr>
          <a:xfrm>
            <a:off x="720000" y="2095200"/>
            <a:ext cx="8161200" cy="445680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de-DE" sz="4400" b="0" strike="noStrike" spc="-1">
              <a:latin typeface="Arial"/>
            </a:endParaRPr>
          </a:p>
        </p:txBody>
      </p:sp>
      <p:sp>
        <p:nvSpPr>
          <p:cNvPr id="257" name="PlaceHolder 2"/>
          <p:cNvSpPr>
            <a:spLocks noGrp="1"/>
          </p:cNvSpPr>
          <p:nvPr>
            <p:ph type="body"/>
          </p:nvPr>
        </p:nvSpPr>
        <p:spPr>
          <a:xfrm>
            <a:off x="1200240" y="6723720"/>
            <a:ext cx="7201080" cy="3090600"/>
          </a:xfrm>
          <a:prstGeom prst="rect">
            <a:avLst/>
          </a:prstGeom>
        </p:spPr>
        <p:txBody>
          <a:bodyPr lIns="0" tIns="0" rIns="0" bIns="0">
            <a:noAutofit/>
          </a:bodyPr>
          <a:lstStyle/>
          <a:p>
            <a:endParaRPr lang="de-DE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7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itle,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8" name="PlaceHolder 1"/>
          <p:cNvSpPr>
            <a:spLocks noGrp="1"/>
          </p:cNvSpPr>
          <p:nvPr>
            <p:ph type="title"/>
          </p:nvPr>
        </p:nvSpPr>
        <p:spPr>
          <a:xfrm>
            <a:off x="720000" y="2095200"/>
            <a:ext cx="8161200" cy="445680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de-DE" sz="4400" b="0" strike="noStrike" spc="-1">
              <a:latin typeface="Arial"/>
            </a:endParaRPr>
          </a:p>
        </p:txBody>
      </p:sp>
      <p:sp>
        <p:nvSpPr>
          <p:cNvPr id="259" name="PlaceHolder 2"/>
          <p:cNvSpPr>
            <a:spLocks noGrp="1"/>
          </p:cNvSpPr>
          <p:nvPr>
            <p:ph type="body"/>
          </p:nvPr>
        </p:nvSpPr>
        <p:spPr>
          <a:xfrm>
            <a:off x="1200240" y="6723720"/>
            <a:ext cx="3513960" cy="3090600"/>
          </a:xfrm>
          <a:prstGeom prst="rect">
            <a:avLst/>
          </a:prstGeom>
        </p:spPr>
        <p:txBody>
          <a:bodyPr lIns="0" tIns="0" rIns="0" bIns="0">
            <a:noAutofit/>
          </a:bodyPr>
          <a:lstStyle/>
          <a:p>
            <a:endParaRPr lang="de-DE" sz="3200" b="0" strike="noStrike" spc="-1">
              <a:latin typeface="Arial"/>
            </a:endParaRPr>
          </a:p>
        </p:txBody>
      </p:sp>
      <p:sp>
        <p:nvSpPr>
          <p:cNvPr id="260" name="PlaceHolder 3"/>
          <p:cNvSpPr>
            <a:spLocks noGrp="1"/>
          </p:cNvSpPr>
          <p:nvPr>
            <p:ph type="body"/>
          </p:nvPr>
        </p:nvSpPr>
        <p:spPr>
          <a:xfrm>
            <a:off x="4890240" y="6723720"/>
            <a:ext cx="3513960" cy="3090600"/>
          </a:xfrm>
          <a:prstGeom prst="rect">
            <a:avLst/>
          </a:prstGeom>
        </p:spPr>
        <p:txBody>
          <a:bodyPr lIns="0" tIns="0" rIns="0" bIns="0">
            <a:noAutofit/>
          </a:bodyPr>
          <a:lstStyle/>
          <a:p>
            <a:endParaRPr lang="de-DE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7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1" name="PlaceHolder 1"/>
          <p:cNvSpPr>
            <a:spLocks noGrp="1"/>
          </p:cNvSpPr>
          <p:nvPr>
            <p:ph type="title"/>
          </p:nvPr>
        </p:nvSpPr>
        <p:spPr>
          <a:xfrm>
            <a:off x="720000" y="2095200"/>
            <a:ext cx="8161200" cy="445680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de-DE" sz="44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78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 preserve="1">
  <p:cSld name="Centere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2" name="PlaceHolder 1"/>
          <p:cNvSpPr>
            <a:spLocks noGrp="1"/>
          </p:cNvSpPr>
          <p:nvPr>
            <p:ph type="subTitle"/>
          </p:nvPr>
        </p:nvSpPr>
        <p:spPr>
          <a:xfrm>
            <a:off x="720000" y="2095200"/>
            <a:ext cx="8161200" cy="2066040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de-DE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7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AndObj" preserve="1">
  <p:cSld name="Title, 2 Content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3" name="PlaceHolder 1"/>
          <p:cNvSpPr>
            <a:spLocks noGrp="1"/>
          </p:cNvSpPr>
          <p:nvPr>
            <p:ph type="title"/>
          </p:nvPr>
        </p:nvSpPr>
        <p:spPr>
          <a:xfrm>
            <a:off x="720000" y="2095200"/>
            <a:ext cx="8161200" cy="445680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de-DE" sz="4400" b="0" strike="noStrike" spc="-1">
              <a:latin typeface="Arial"/>
            </a:endParaRPr>
          </a:p>
        </p:txBody>
      </p:sp>
      <p:sp>
        <p:nvSpPr>
          <p:cNvPr id="264" name="PlaceHolder 2"/>
          <p:cNvSpPr>
            <a:spLocks noGrp="1"/>
          </p:cNvSpPr>
          <p:nvPr>
            <p:ph type="body"/>
          </p:nvPr>
        </p:nvSpPr>
        <p:spPr>
          <a:xfrm>
            <a:off x="1200240" y="6723720"/>
            <a:ext cx="3513960" cy="1474200"/>
          </a:xfrm>
          <a:prstGeom prst="rect">
            <a:avLst/>
          </a:prstGeom>
        </p:spPr>
        <p:txBody>
          <a:bodyPr lIns="0" tIns="0" rIns="0" bIns="0">
            <a:noAutofit/>
          </a:bodyPr>
          <a:lstStyle/>
          <a:p>
            <a:endParaRPr lang="de-DE" sz="3200" b="0" strike="noStrike" spc="-1">
              <a:latin typeface="Arial"/>
            </a:endParaRPr>
          </a:p>
        </p:txBody>
      </p:sp>
      <p:sp>
        <p:nvSpPr>
          <p:cNvPr id="265" name="PlaceHolder 3"/>
          <p:cNvSpPr>
            <a:spLocks noGrp="1"/>
          </p:cNvSpPr>
          <p:nvPr>
            <p:ph type="body"/>
          </p:nvPr>
        </p:nvSpPr>
        <p:spPr>
          <a:xfrm>
            <a:off x="4890240" y="6723720"/>
            <a:ext cx="3513960" cy="3090600"/>
          </a:xfrm>
          <a:prstGeom prst="rect">
            <a:avLst/>
          </a:prstGeom>
        </p:spPr>
        <p:txBody>
          <a:bodyPr lIns="0" tIns="0" rIns="0" bIns="0">
            <a:noAutofit/>
          </a:bodyPr>
          <a:lstStyle/>
          <a:p>
            <a:endParaRPr lang="de-DE" sz="3200" b="0" strike="noStrike" spc="-1">
              <a:latin typeface="Arial"/>
            </a:endParaRPr>
          </a:p>
        </p:txBody>
      </p:sp>
      <p:sp>
        <p:nvSpPr>
          <p:cNvPr id="266" name="PlaceHolder 4"/>
          <p:cNvSpPr>
            <a:spLocks noGrp="1"/>
          </p:cNvSpPr>
          <p:nvPr>
            <p:ph type="body"/>
          </p:nvPr>
        </p:nvSpPr>
        <p:spPr>
          <a:xfrm>
            <a:off x="1200240" y="8338320"/>
            <a:ext cx="3513960" cy="1474200"/>
          </a:xfrm>
          <a:prstGeom prst="rect">
            <a:avLst/>
          </a:prstGeom>
        </p:spPr>
        <p:txBody>
          <a:bodyPr lIns="0" tIns="0" rIns="0" bIns="0">
            <a:noAutofit/>
          </a:bodyPr>
          <a:lstStyle/>
          <a:p>
            <a:endParaRPr lang="de-DE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80.xml><?xml version="1.0" encoding="utf-8"?>
<p:sldLayout xmlns:a="http://schemas.openxmlformats.org/drawingml/2006/main" xmlns:r="http://schemas.openxmlformats.org/officeDocument/2006/relationships" xmlns:p="http://schemas.openxmlformats.org/presentationml/2006/main" type="objAndTwoObj" preserve="1">
  <p:cSld name="Title Content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7" name="PlaceHolder 1"/>
          <p:cNvSpPr>
            <a:spLocks noGrp="1"/>
          </p:cNvSpPr>
          <p:nvPr>
            <p:ph type="title"/>
          </p:nvPr>
        </p:nvSpPr>
        <p:spPr>
          <a:xfrm>
            <a:off x="720000" y="2095200"/>
            <a:ext cx="8161200" cy="445680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de-DE" sz="4400" b="0" strike="noStrike" spc="-1">
              <a:latin typeface="Arial"/>
            </a:endParaRPr>
          </a:p>
        </p:txBody>
      </p:sp>
      <p:sp>
        <p:nvSpPr>
          <p:cNvPr id="268" name="PlaceHolder 2"/>
          <p:cNvSpPr>
            <a:spLocks noGrp="1"/>
          </p:cNvSpPr>
          <p:nvPr>
            <p:ph type="body"/>
          </p:nvPr>
        </p:nvSpPr>
        <p:spPr>
          <a:xfrm>
            <a:off x="1200240" y="6723720"/>
            <a:ext cx="3513960" cy="3090600"/>
          </a:xfrm>
          <a:prstGeom prst="rect">
            <a:avLst/>
          </a:prstGeom>
        </p:spPr>
        <p:txBody>
          <a:bodyPr lIns="0" tIns="0" rIns="0" bIns="0">
            <a:noAutofit/>
          </a:bodyPr>
          <a:lstStyle/>
          <a:p>
            <a:endParaRPr lang="de-DE" sz="3200" b="0" strike="noStrike" spc="-1">
              <a:latin typeface="Arial"/>
            </a:endParaRPr>
          </a:p>
        </p:txBody>
      </p:sp>
      <p:sp>
        <p:nvSpPr>
          <p:cNvPr id="269" name="PlaceHolder 3"/>
          <p:cNvSpPr>
            <a:spLocks noGrp="1"/>
          </p:cNvSpPr>
          <p:nvPr>
            <p:ph type="body"/>
          </p:nvPr>
        </p:nvSpPr>
        <p:spPr>
          <a:xfrm>
            <a:off x="4890240" y="6723720"/>
            <a:ext cx="3513960" cy="1474200"/>
          </a:xfrm>
          <a:prstGeom prst="rect">
            <a:avLst/>
          </a:prstGeom>
        </p:spPr>
        <p:txBody>
          <a:bodyPr lIns="0" tIns="0" rIns="0" bIns="0">
            <a:noAutofit/>
          </a:bodyPr>
          <a:lstStyle/>
          <a:p>
            <a:endParaRPr lang="de-DE" sz="3200" b="0" strike="noStrike" spc="-1">
              <a:latin typeface="Arial"/>
            </a:endParaRPr>
          </a:p>
        </p:txBody>
      </p:sp>
      <p:sp>
        <p:nvSpPr>
          <p:cNvPr id="270" name="PlaceHolder 4"/>
          <p:cNvSpPr>
            <a:spLocks noGrp="1"/>
          </p:cNvSpPr>
          <p:nvPr>
            <p:ph type="body"/>
          </p:nvPr>
        </p:nvSpPr>
        <p:spPr>
          <a:xfrm>
            <a:off x="4890240" y="8338320"/>
            <a:ext cx="3513960" cy="1474200"/>
          </a:xfrm>
          <a:prstGeom prst="rect">
            <a:avLst/>
          </a:prstGeom>
        </p:spPr>
        <p:txBody>
          <a:bodyPr lIns="0" tIns="0" rIns="0" bIns="0">
            <a:noAutofit/>
          </a:bodyPr>
          <a:lstStyle/>
          <a:p>
            <a:endParaRPr lang="de-DE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81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OverTx" preserve="1">
  <p:cSld name="Title, 2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1" name="PlaceHolder 1"/>
          <p:cNvSpPr>
            <a:spLocks noGrp="1"/>
          </p:cNvSpPr>
          <p:nvPr>
            <p:ph type="title"/>
          </p:nvPr>
        </p:nvSpPr>
        <p:spPr>
          <a:xfrm>
            <a:off x="720000" y="2095200"/>
            <a:ext cx="8161200" cy="445680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de-DE" sz="4400" b="0" strike="noStrike" spc="-1">
              <a:latin typeface="Arial"/>
            </a:endParaRPr>
          </a:p>
        </p:txBody>
      </p:sp>
      <p:sp>
        <p:nvSpPr>
          <p:cNvPr id="272" name="PlaceHolder 2"/>
          <p:cNvSpPr>
            <a:spLocks noGrp="1"/>
          </p:cNvSpPr>
          <p:nvPr>
            <p:ph type="body"/>
          </p:nvPr>
        </p:nvSpPr>
        <p:spPr>
          <a:xfrm>
            <a:off x="1200240" y="6723720"/>
            <a:ext cx="3513960" cy="1474200"/>
          </a:xfrm>
          <a:prstGeom prst="rect">
            <a:avLst/>
          </a:prstGeom>
        </p:spPr>
        <p:txBody>
          <a:bodyPr lIns="0" tIns="0" rIns="0" bIns="0">
            <a:noAutofit/>
          </a:bodyPr>
          <a:lstStyle/>
          <a:p>
            <a:endParaRPr lang="de-DE" sz="3200" b="0" strike="noStrike" spc="-1">
              <a:latin typeface="Arial"/>
            </a:endParaRPr>
          </a:p>
        </p:txBody>
      </p:sp>
      <p:sp>
        <p:nvSpPr>
          <p:cNvPr id="273" name="PlaceHolder 3"/>
          <p:cNvSpPr>
            <a:spLocks noGrp="1"/>
          </p:cNvSpPr>
          <p:nvPr>
            <p:ph type="body"/>
          </p:nvPr>
        </p:nvSpPr>
        <p:spPr>
          <a:xfrm>
            <a:off x="4890240" y="6723720"/>
            <a:ext cx="3513960" cy="1474200"/>
          </a:xfrm>
          <a:prstGeom prst="rect">
            <a:avLst/>
          </a:prstGeom>
        </p:spPr>
        <p:txBody>
          <a:bodyPr lIns="0" tIns="0" rIns="0" bIns="0">
            <a:noAutofit/>
          </a:bodyPr>
          <a:lstStyle/>
          <a:p>
            <a:endParaRPr lang="de-DE" sz="3200" b="0" strike="noStrike" spc="-1">
              <a:latin typeface="Arial"/>
            </a:endParaRPr>
          </a:p>
        </p:txBody>
      </p:sp>
      <p:sp>
        <p:nvSpPr>
          <p:cNvPr id="274" name="PlaceHolder 4"/>
          <p:cNvSpPr>
            <a:spLocks noGrp="1"/>
          </p:cNvSpPr>
          <p:nvPr>
            <p:ph type="body"/>
          </p:nvPr>
        </p:nvSpPr>
        <p:spPr>
          <a:xfrm>
            <a:off x="1200240" y="8338320"/>
            <a:ext cx="7201080" cy="1474200"/>
          </a:xfrm>
          <a:prstGeom prst="rect">
            <a:avLst/>
          </a:prstGeom>
        </p:spPr>
        <p:txBody>
          <a:bodyPr lIns="0" tIns="0" rIns="0" bIns="0">
            <a:noAutofit/>
          </a:bodyPr>
          <a:lstStyle/>
          <a:p>
            <a:endParaRPr lang="de-DE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82.xml><?xml version="1.0" encoding="utf-8"?>
<p:sldLayout xmlns:a="http://schemas.openxmlformats.org/drawingml/2006/main" xmlns:r="http://schemas.openxmlformats.org/officeDocument/2006/relationships" xmlns:p="http://schemas.openxmlformats.org/presentationml/2006/main" type="objOverTx" preserve="1">
  <p:cSld name="Title,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5" name="PlaceHolder 1"/>
          <p:cNvSpPr>
            <a:spLocks noGrp="1"/>
          </p:cNvSpPr>
          <p:nvPr>
            <p:ph type="title"/>
          </p:nvPr>
        </p:nvSpPr>
        <p:spPr>
          <a:xfrm>
            <a:off x="720000" y="2095200"/>
            <a:ext cx="8161200" cy="445680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de-DE" sz="4400" b="0" strike="noStrike" spc="-1">
              <a:latin typeface="Arial"/>
            </a:endParaRPr>
          </a:p>
        </p:txBody>
      </p:sp>
      <p:sp>
        <p:nvSpPr>
          <p:cNvPr id="276" name="PlaceHolder 2"/>
          <p:cNvSpPr>
            <a:spLocks noGrp="1"/>
          </p:cNvSpPr>
          <p:nvPr>
            <p:ph type="body"/>
          </p:nvPr>
        </p:nvSpPr>
        <p:spPr>
          <a:xfrm>
            <a:off x="1200240" y="6723720"/>
            <a:ext cx="7201080" cy="1474200"/>
          </a:xfrm>
          <a:prstGeom prst="rect">
            <a:avLst/>
          </a:prstGeom>
        </p:spPr>
        <p:txBody>
          <a:bodyPr lIns="0" tIns="0" rIns="0" bIns="0">
            <a:noAutofit/>
          </a:bodyPr>
          <a:lstStyle/>
          <a:p>
            <a:endParaRPr lang="de-DE" sz="3200" b="0" strike="noStrike" spc="-1">
              <a:latin typeface="Arial"/>
            </a:endParaRPr>
          </a:p>
        </p:txBody>
      </p:sp>
      <p:sp>
        <p:nvSpPr>
          <p:cNvPr id="277" name="PlaceHolder 3"/>
          <p:cNvSpPr>
            <a:spLocks noGrp="1"/>
          </p:cNvSpPr>
          <p:nvPr>
            <p:ph type="body"/>
          </p:nvPr>
        </p:nvSpPr>
        <p:spPr>
          <a:xfrm>
            <a:off x="1200240" y="8338320"/>
            <a:ext cx="7201080" cy="1474200"/>
          </a:xfrm>
          <a:prstGeom prst="rect">
            <a:avLst/>
          </a:prstGeom>
        </p:spPr>
        <p:txBody>
          <a:bodyPr lIns="0" tIns="0" rIns="0" bIns="0">
            <a:noAutofit/>
          </a:bodyPr>
          <a:lstStyle/>
          <a:p>
            <a:endParaRPr lang="de-DE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83.xml><?xml version="1.0" encoding="utf-8"?>
<p:sldLayout xmlns:a="http://schemas.openxmlformats.org/drawingml/2006/main" xmlns:r="http://schemas.openxmlformats.org/officeDocument/2006/relationships" xmlns:p="http://schemas.openxmlformats.org/presentationml/2006/main" type="fourObj" preserve="1">
  <p:cSld name="Title,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8" name="PlaceHolder 1"/>
          <p:cNvSpPr>
            <a:spLocks noGrp="1"/>
          </p:cNvSpPr>
          <p:nvPr>
            <p:ph type="title"/>
          </p:nvPr>
        </p:nvSpPr>
        <p:spPr>
          <a:xfrm>
            <a:off x="720000" y="2095200"/>
            <a:ext cx="8161200" cy="445680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de-DE" sz="4400" b="0" strike="noStrike" spc="-1">
              <a:latin typeface="Arial"/>
            </a:endParaRPr>
          </a:p>
        </p:txBody>
      </p:sp>
      <p:sp>
        <p:nvSpPr>
          <p:cNvPr id="279" name="PlaceHolder 2"/>
          <p:cNvSpPr>
            <a:spLocks noGrp="1"/>
          </p:cNvSpPr>
          <p:nvPr>
            <p:ph type="body"/>
          </p:nvPr>
        </p:nvSpPr>
        <p:spPr>
          <a:xfrm>
            <a:off x="1200240" y="6723720"/>
            <a:ext cx="3513960" cy="1474200"/>
          </a:xfrm>
          <a:prstGeom prst="rect">
            <a:avLst/>
          </a:prstGeom>
        </p:spPr>
        <p:txBody>
          <a:bodyPr lIns="0" tIns="0" rIns="0" bIns="0">
            <a:noAutofit/>
          </a:bodyPr>
          <a:lstStyle/>
          <a:p>
            <a:endParaRPr lang="de-DE" sz="3200" b="0" strike="noStrike" spc="-1">
              <a:latin typeface="Arial"/>
            </a:endParaRPr>
          </a:p>
        </p:txBody>
      </p:sp>
      <p:sp>
        <p:nvSpPr>
          <p:cNvPr id="280" name="PlaceHolder 3"/>
          <p:cNvSpPr>
            <a:spLocks noGrp="1"/>
          </p:cNvSpPr>
          <p:nvPr>
            <p:ph type="body"/>
          </p:nvPr>
        </p:nvSpPr>
        <p:spPr>
          <a:xfrm>
            <a:off x="4890240" y="6723720"/>
            <a:ext cx="3513960" cy="1474200"/>
          </a:xfrm>
          <a:prstGeom prst="rect">
            <a:avLst/>
          </a:prstGeom>
        </p:spPr>
        <p:txBody>
          <a:bodyPr lIns="0" tIns="0" rIns="0" bIns="0">
            <a:noAutofit/>
          </a:bodyPr>
          <a:lstStyle/>
          <a:p>
            <a:endParaRPr lang="de-DE" sz="3200" b="0" strike="noStrike" spc="-1">
              <a:latin typeface="Arial"/>
            </a:endParaRPr>
          </a:p>
        </p:txBody>
      </p:sp>
      <p:sp>
        <p:nvSpPr>
          <p:cNvPr id="281" name="PlaceHolder 4"/>
          <p:cNvSpPr>
            <a:spLocks noGrp="1"/>
          </p:cNvSpPr>
          <p:nvPr>
            <p:ph type="body"/>
          </p:nvPr>
        </p:nvSpPr>
        <p:spPr>
          <a:xfrm>
            <a:off x="1200240" y="8338320"/>
            <a:ext cx="3513960" cy="1474200"/>
          </a:xfrm>
          <a:prstGeom prst="rect">
            <a:avLst/>
          </a:prstGeom>
        </p:spPr>
        <p:txBody>
          <a:bodyPr lIns="0" tIns="0" rIns="0" bIns="0">
            <a:noAutofit/>
          </a:bodyPr>
          <a:lstStyle/>
          <a:p>
            <a:endParaRPr lang="de-DE" sz="3200" b="0" strike="noStrike" spc="-1">
              <a:latin typeface="Arial"/>
            </a:endParaRPr>
          </a:p>
        </p:txBody>
      </p:sp>
      <p:sp>
        <p:nvSpPr>
          <p:cNvPr id="282" name="PlaceHolder 5"/>
          <p:cNvSpPr>
            <a:spLocks noGrp="1"/>
          </p:cNvSpPr>
          <p:nvPr>
            <p:ph type="body"/>
          </p:nvPr>
        </p:nvSpPr>
        <p:spPr>
          <a:xfrm>
            <a:off x="4890240" y="8338320"/>
            <a:ext cx="3513960" cy="1474200"/>
          </a:xfrm>
          <a:prstGeom prst="rect">
            <a:avLst/>
          </a:prstGeom>
        </p:spPr>
        <p:txBody>
          <a:bodyPr lIns="0" tIns="0" rIns="0" bIns="0">
            <a:noAutofit/>
          </a:bodyPr>
          <a:lstStyle/>
          <a:p>
            <a:endParaRPr lang="de-DE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8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itle, 6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3" name="PlaceHolder 1"/>
          <p:cNvSpPr>
            <a:spLocks noGrp="1"/>
          </p:cNvSpPr>
          <p:nvPr>
            <p:ph type="title"/>
          </p:nvPr>
        </p:nvSpPr>
        <p:spPr>
          <a:xfrm>
            <a:off x="720000" y="2095200"/>
            <a:ext cx="8161200" cy="445680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de-DE" sz="4400" b="0" strike="noStrike" spc="-1">
              <a:latin typeface="Arial"/>
            </a:endParaRPr>
          </a:p>
        </p:txBody>
      </p:sp>
      <p:sp>
        <p:nvSpPr>
          <p:cNvPr id="284" name="PlaceHolder 2"/>
          <p:cNvSpPr>
            <a:spLocks noGrp="1"/>
          </p:cNvSpPr>
          <p:nvPr>
            <p:ph type="body"/>
          </p:nvPr>
        </p:nvSpPr>
        <p:spPr>
          <a:xfrm>
            <a:off x="1200240" y="6723720"/>
            <a:ext cx="2318400" cy="1823400"/>
          </a:xfrm>
          <a:prstGeom prst="rect">
            <a:avLst/>
          </a:prstGeom>
        </p:spPr>
        <p:txBody>
          <a:bodyPr lIns="0" tIns="0" rIns="0" bIns="0">
            <a:noAutofit/>
          </a:bodyPr>
          <a:lstStyle/>
          <a:p>
            <a:endParaRPr lang="de-DE" sz="3200" b="0" strike="noStrike" spc="-1">
              <a:latin typeface="Arial"/>
            </a:endParaRPr>
          </a:p>
        </p:txBody>
      </p:sp>
      <p:sp>
        <p:nvSpPr>
          <p:cNvPr id="285" name="PlaceHolder 3"/>
          <p:cNvSpPr>
            <a:spLocks noGrp="1"/>
          </p:cNvSpPr>
          <p:nvPr>
            <p:ph type="body"/>
          </p:nvPr>
        </p:nvSpPr>
        <p:spPr>
          <a:xfrm>
            <a:off x="3634920" y="6723720"/>
            <a:ext cx="2318400" cy="1823400"/>
          </a:xfrm>
          <a:prstGeom prst="rect">
            <a:avLst/>
          </a:prstGeom>
        </p:spPr>
        <p:txBody>
          <a:bodyPr lIns="0" tIns="0" rIns="0" bIns="0">
            <a:noAutofit/>
          </a:bodyPr>
          <a:lstStyle/>
          <a:p>
            <a:endParaRPr lang="de-DE" sz="3200" b="0" strike="noStrike" spc="-1">
              <a:latin typeface="Arial"/>
            </a:endParaRPr>
          </a:p>
        </p:txBody>
      </p:sp>
      <p:sp>
        <p:nvSpPr>
          <p:cNvPr id="286" name="PlaceHolder 4"/>
          <p:cNvSpPr>
            <a:spLocks noGrp="1"/>
          </p:cNvSpPr>
          <p:nvPr>
            <p:ph type="body"/>
          </p:nvPr>
        </p:nvSpPr>
        <p:spPr>
          <a:xfrm>
            <a:off x="6069600" y="6723720"/>
            <a:ext cx="2318400" cy="1823400"/>
          </a:xfrm>
          <a:prstGeom prst="rect">
            <a:avLst/>
          </a:prstGeom>
        </p:spPr>
        <p:txBody>
          <a:bodyPr lIns="0" tIns="0" rIns="0" bIns="0">
            <a:noAutofit/>
          </a:bodyPr>
          <a:lstStyle/>
          <a:p>
            <a:endParaRPr lang="de-DE" sz="3200" b="0" strike="noStrike" spc="-1">
              <a:latin typeface="Arial"/>
            </a:endParaRPr>
          </a:p>
        </p:txBody>
      </p:sp>
      <p:sp>
        <p:nvSpPr>
          <p:cNvPr id="287" name="PlaceHolder 5"/>
          <p:cNvSpPr>
            <a:spLocks noGrp="1"/>
          </p:cNvSpPr>
          <p:nvPr>
            <p:ph type="body"/>
          </p:nvPr>
        </p:nvSpPr>
        <p:spPr>
          <a:xfrm>
            <a:off x="1200240" y="8338320"/>
            <a:ext cx="2318400" cy="1823400"/>
          </a:xfrm>
          <a:prstGeom prst="rect">
            <a:avLst/>
          </a:prstGeom>
        </p:spPr>
        <p:txBody>
          <a:bodyPr lIns="0" tIns="0" rIns="0" bIns="0">
            <a:noAutofit/>
          </a:bodyPr>
          <a:lstStyle/>
          <a:p>
            <a:endParaRPr lang="de-DE" sz="3200" b="0" strike="noStrike" spc="-1">
              <a:latin typeface="Arial"/>
            </a:endParaRPr>
          </a:p>
        </p:txBody>
      </p:sp>
      <p:sp>
        <p:nvSpPr>
          <p:cNvPr id="288" name="PlaceHolder 6"/>
          <p:cNvSpPr>
            <a:spLocks noGrp="1"/>
          </p:cNvSpPr>
          <p:nvPr>
            <p:ph type="body"/>
          </p:nvPr>
        </p:nvSpPr>
        <p:spPr>
          <a:xfrm>
            <a:off x="3634920" y="8338320"/>
            <a:ext cx="2318400" cy="1823400"/>
          </a:xfrm>
          <a:prstGeom prst="rect">
            <a:avLst/>
          </a:prstGeom>
        </p:spPr>
        <p:txBody>
          <a:bodyPr lIns="0" tIns="0" rIns="0" bIns="0">
            <a:noAutofit/>
          </a:bodyPr>
          <a:lstStyle/>
          <a:p>
            <a:endParaRPr lang="de-DE" sz="3200" b="0" strike="noStrike" spc="-1">
              <a:latin typeface="Arial"/>
            </a:endParaRPr>
          </a:p>
        </p:txBody>
      </p:sp>
      <p:sp>
        <p:nvSpPr>
          <p:cNvPr id="289" name="PlaceHolder 7"/>
          <p:cNvSpPr>
            <a:spLocks noGrp="1"/>
          </p:cNvSpPr>
          <p:nvPr>
            <p:ph type="body"/>
          </p:nvPr>
        </p:nvSpPr>
        <p:spPr>
          <a:xfrm>
            <a:off x="6069600" y="8338320"/>
            <a:ext cx="2318400" cy="1823400"/>
          </a:xfrm>
          <a:prstGeom prst="rect">
            <a:avLst/>
          </a:prstGeom>
        </p:spPr>
        <p:txBody>
          <a:bodyPr lIns="0" tIns="0" rIns="0" bIns="0">
            <a:noAutofit/>
          </a:bodyPr>
          <a:lstStyle/>
          <a:p>
            <a:endParaRPr lang="de-DE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8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86.xml><?xml version="1.0" encoding="utf-8"?>
<p:sldLayout xmlns:a="http://schemas.openxmlformats.org/drawingml/2006/main" xmlns:r="http://schemas.openxmlformats.org/officeDocument/2006/relationships" xmlns:p="http://schemas.openxmlformats.org/presentationml/2006/main" type="tx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3" name="PlaceHolder 1"/>
          <p:cNvSpPr>
            <a:spLocks noGrp="1"/>
          </p:cNvSpPr>
          <p:nvPr>
            <p:ph type="title"/>
          </p:nvPr>
        </p:nvSpPr>
        <p:spPr>
          <a:xfrm>
            <a:off x="720000" y="2095200"/>
            <a:ext cx="8161200" cy="445680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de-DE" sz="4400" b="0" strike="noStrike" spc="-1">
              <a:latin typeface="Arial"/>
            </a:endParaRPr>
          </a:p>
        </p:txBody>
      </p:sp>
      <p:sp>
        <p:nvSpPr>
          <p:cNvPr id="294" name="PlaceHolder 2"/>
          <p:cNvSpPr>
            <a:spLocks noGrp="1"/>
          </p:cNvSpPr>
          <p:nvPr>
            <p:ph type="subTitle"/>
          </p:nvPr>
        </p:nvSpPr>
        <p:spPr>
          <a:xfrm>
            <a:off x="1200240" y="6723720"/>
            <a:ext cx="7201080" cy="309060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de-DE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8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,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5" name="PlaceHolder 1"/>
          <p:cNvSpPr>
            <a:spLocks noGrp="1"/>
          </p:cNvSpPr>
          <p:nvPr>
            <p:ph type="title"/>
          </p:nvPr>
        </p:nvSpPr>
        <p:spPr>
          <a:xfrm>
            <a:off x="720000" y="2095200"/>
            <a:ext cx="8161200" cy="445680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de-DE" sz="4400" b="0" strike="noStrike" spc="-1">
              <a:latin typeface="Arial"/>
            </a:endParaRPr>
          </a:p>
        </p:txBody>
      </p:sp>
      <p:sp>
        <p:nvSpPr>
          <p:cNvPr id="296" name="PlaceHolder 2"/>
          <p:cNvSpPr>
            <a:spLocks noGrp="1"/>
          </p:cNvSpPr>
          <p:nvPr>
            <p:ph type="body"/>
          </p:nvPr>
        </p:nvSpPr>
        <p:spPr>
          <a:xfrm>
            <a:off x="1200240" y="6723720"/>
            <a:ext cx="7201080" cy="3090600"/>
          </a:xfrm>
          <a:prstGeom prst="rect">
            <a:avLst/>
          </a:prstGeom>
        </p:spPr>
        <p:txBody>
          <a:bodyPr lIns="0" tIns="0" rIns="0" bIns="0">
            <a:noAutofit/>
          </a:bodyPr>
          <a:lstStyle/>
          <a:p>
            <a:endParaRPr lang="de-DE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88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itle,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7" name="PlaceHolder 1"/>
          <p:cNvSpPr>
            <a:spLocks noGrp="1"/>
          </p:cNvSpPr>
          <p:nvPr>
            <p:ph type="title"/>
          </p:nvPr>
        </p:nvSpPr>
        <p:spPr>
          <a:xfrm>
            <a:off x="720000" y="2095200"/>
            <a:ext cx="8161200" cy="445680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de-DE" sz="4400" b="0" strike="noStrike" spc="-1">
              <a:latin typeface="Arial"/>
            </a:endParaRPr>
          </a:p>
        </p:txBody>
      </p:sp>
      <p:sp>
        <p:nvSpPr>
          <p:cNvPr id="298" name="PlaceHolder 2"/>
          <p:cNvSpPr>
            <a:spLocks noGrp="1"/>
          </p:cNvSpPr>
          <p:nvPr>
            <p:ph type="body"/>
          </p:nvPr>
        </p:nvSpPr>
        <p:spPr>
          <a:xfrm>
            <a:off x="1200240" y="6723720"/>
            <a:ext cx="3513960" cy="3090600"/>
          </a:xfrm>
          <a:prstGeom prst="rect">
            <a:avLst/>
          </a:prstGeom>
        </p:spPr>
        <p:txBody>
          <a:bodyPr lIns="0" tIns="0" rIns="0" bIns="0">
            <a:noAutofit/>
          </a:bodyPr>
          <a:lstStyle/>
          <a:p>
            <a:endParaRPr lang="de-DE" sz="3200" b="0" strike="noStrike" spc="-1">
              <a:latin typeface="Arial"/>
            </a:endParaRPr>
          </a:p>
        </p:txBody>
      </p:sp>
      <p:sp>
        <p:nvSpPr>
          <p:cNvPr id="299" name="PlaceHolder 3"/>
          <p:cNvSpPr>
            <a:spLocks noGrp="1"/>
          </p:cNvSpPr>
          <p:nvPr>
            <p:ph type="body"/>
          </p:nvPr>
        </p:nvSpPr>
        <p:spPr>
          <a:xfrm>
            <a:off x="4890240" y="6723720"/>
            <a:ext cx="3513960" cy="3090600"/>
          </a:xfrm>
          <a:prstGeom prst="rect">
            <a:avLst/>
          </a:prstGeom>
        </p:spPr>
        <p:txBody>
          <a:bodyPr lIns="0" tIns="0" rIns="0" bIns="0">
            <a:noAutofit/>
          </a:bodyPr>
          <a:lstStyle/>
          <a:p>
            <a:endParaRPr lang="de-DE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8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0" name="PlaceHolder 1"/>
          <p:cNvSpPr>
            <a:spLocks noGrp="1"/>
          </p:cNvSpPr>
          <p:nvPr>
            <p:ph type="title"/>
          </p:nvPr>
        </p:nvSpPr>
        <p:spPr>
          <a:xfrm>
            <a:off x="720000" y="2095200"/>
            <a:ext cx="8161200" cy="445680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de-DE" sz="44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90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 preserve="1">
  <p:cSld name="Centere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1" name="PlaceHolder 1"/>
          <p:cNvSpPr>
            <a:spLocks noGrp="1"/>
          </p:cNvSpPr>
          <p:nvPr>
            <p:ph type="subTitle"/>
          </p:nvPr>
        </p:nvSpPr>
        <p:spPr>
          <a:xfrm>
            <a:off x="720000" y="2095200"/>
            <a:ext cx="8161200" cy="2066040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de-DE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91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AndObj" preserve="1">
  <p:cSld name="Title, 2 Content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2" name="PlaceHolder 1"/>
          <p:cNvSpPr>
            <a:spLocks noGrp="1"/>
          </p:cNvSpPr>
          <p:nvPr>
            <p:ph type="title"/>
          </p:nvPr>
        </p:nvSpPr>
        <p:spPr>
          <a:xfrm>
            <a:off x="720000" y="2095200"/>
            <a:ext cx="8161200" cy="445680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de-DE" sz="4400" b="0" strike="noStrike" spc="-1">
              <a:latin typeface="Arial"/>
            </a:endParaRPr>
          </a:p>
        </p:txBody>
      </p:sp>
      <p:sp>
        <p:nvSpPr>
          <p:cNvPr id="303" name="PlaceHolder 2"/>
          <p:cNvSpPr>
            <a:spLocks noGrp="1"/>
          </p:cNvSpPr>
          <p:nvPr>
            <p:ph type="body"/>
          </p:nvPr>
        </p:nvSpPr>
        <p:spPr>
          <a:xfrm>
            <a:off x="1200240" y="6723720"/>
            <a:ext cx="3513960" cy="1474200"/>
          </a:xfrm>
          <a:prstGeom prst="rect">
            <a:avLst/>
          </a:prstGeom>
        </p:spPr>
        <p:txBody>
          <a:bodyPr lIns="0" tIns="0" rIns="0" bIns="0">
            <a:noAutofit/>
          </a:bodyPr>
          <a:lstStyle/>
          <a:p>
            <a:endParaRPr lang="de-DE" sz="3200" b="0" strike="noStrike" spc="-1">
              <a:latin typeface="Arial"/>
            </a:endParaRPr>
          </a:p>
        </p:txBody>
      </p:sp>
      <p:sp>
        <p:nvSpPr>
          <p:cNvPr id="304" name="PlaceHolder 3"/>
          <p:cNvSpPr>
            <a:spLocks noGrp="1"/>
          </p:cNvSpPr>
          <p:nvPr>
            <p:ph type="body"/>
          </p:nvPr>
        </p:nvSpPr>
        <p:spPr>
          <a:xfrm>
            <a:off x="4890240" y="6723720"/>
            <a:ext cx="3513960" cy="3090600"/>
          </a:xfrm>
          <a:prstGeom prst="rect">
            <a:avLst/>
          </a:prstGeom>
        </p:spPr>
        <p:txBody>
          <a:bodyPr lIns="0" tIns="0" rIns="0" bIns="0">
            <a:noAutofit/>
          </a:bodyPr>
          <a:lstStyle/>
          <a:p>
            <a:endParaRPr lang="de-DE" sz="3200" b="0" strike="noStrike" spc="-1">
              <a:latin typeface="Arial"/>
            </a:endParaRPr>
          </a:p>
        </p:txBody>
      </p:sp>
      <p:sp>
        <p:nvSpPr>
          <p:cNvPr id="305" name="PlaceHolder 4"/>
          <p:cNvSpPr>
            <a:spLocks noGrp="1"/>
          </p:cNvSpPr>
          <p:nvPr>
            <p:ph type="body"/>
          </p:nvPr>
        </p:nvSpPr>
        <p:spPr>
          <a:xfrm>
            <a:off x="1200240" y="8338320"/>
            <a:ext cx="3513960" cy="1474200"/>
          </a:xfrm>
          <a:prstGeom prst="rect">
            <a:avLst/>
          </a:prstGeom>
        </p:spPr>
        <p:txBody>
          <a:bodyPr lIns="0" tIns="0" rIns="0" bIns="0">
            <a:noAutofit/>
          </a:bodyPr>
          <a:lstStyle/>
          <a:p>
            <a:endParaRPr lang="de-DE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92.xml><?xml version="1.0" encoding="utf-8"?>
<p:sldLayout xmlns:a="http://schemas.openxmlformats.org/drawingml/2006/main" xmlns:r="http://schemas.openxmlformats.org/officeDocument/2006/relationships" xmlns:p="http://schemas.openxmlformats.org/presentationml/2006/main" type="objAndTwoObj" preserve="1">
  <p:cSld name="Title Content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6" name="PlaceHolder 1"/>
          <p:cNvSpPr>
            <a:spLocks noGrp="1"/>
          </p:cNvSpPr>
          <p:nvPr>
            <p:ph type="title"/>
          </p:nvPr>
        </p:nvSpPr>
        <p:spPr>
          <a:xfrm>
            <a:off x="720000" y="2095200"/>
            <a:ext cx="8161200" cy="445680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de-DE" sz="4400" b="0" strike="noStrike" spc="-1">
              <a:latin typeface="Arial"/>
            </a:endParaRPr>
          </a:p>
        </p:txBody>
      </p:sp>
      <p:sp>
        <p:nvSpPr>
          <p:cNvPr id="307" name="PlaceHolder 2"/>
          <p:cNvSpPr>
            <a:spLocks noGrp="1"/>
          </p:cNvSpPr>
          <p:nvPr>
            <p:ph type="body"/>
          </p:nvPr>
        </p:nvSpPr>
        <p:spPr>
          <a:xfrm>
            <a:off x="1200240" y="6723720"/>
            <a:ext cx="3513960" cy="3090600"/>
          </a:xfrm>
          <a:prstGeom prst="rect">
            <a:avLst/>
          </a:prstGeom>
        </p:spPr>
        <p:txBody>
          <a:bodyPr lIns="0" tIns="0" rIns="0" bIns="0">
            <a:noAutofit/>
          </a:bodyPr>
          <a:lstStyle/>
          <a:p>
            <a:endParaRPr lang="de-DE" sz="3200" b="0" strike="noStrike" spc="-1">
              <a:latin typeface="Arial"/>
            </a:endParaRPr>
          </a:p>
        </p:txBody>
      </p:sp>
      <p:sp>
        <p:nvSpPr>
          <p:cNvPr id="308" name="PlaceHolder 3"/>
          <p:cNvSpPr>
            <a:spLocks noGrp="1"/>
          </p:cNvSpPr>
          <p:nvPr>
            <p:ph type="body"/>
          </p:nvPr>
        </p:nvSpPr>
        <p:spPr>
          <a:xfrm>
            <a:off x="4890240" y="6723720"/>
            <a:ext cx="3513960" cy="1474200"/>
          </a:xfrm>
          <a:prstGeom prst="rect">
            <a:avLst/>
          </a:prstGeom>
        </p:spPr>
        <p:txBody>
          <a:bodyPr lIns="0" tIns="0" rIns="0" bIns="0">
            <a:noAutofit/>
          </a:bodyPr>
          <a:lstStyle/>
          <a:p>
            <a:endParaRPr lang="de-DE" sz="3200" b="0" strike="noStrike" spc="-1">
              <a:latin typeface="Arial"/>
            </a:endParaRPr>
          </a:p>
        </p:txBody>
      </p:sp>
      <p:sp>
        <p:nvSpPr>
          <p:cNvPr id="309" name="PlaceHolder 4"/>
          <p:cNvSpPr>
            <a:spLocks noGrp="1"/>
          </p:cNvSpPr>
          <p:nvPr>
            <p:ph type="body"/>
          </p:nvPr>
        </p:nvSpPr>
        <p:spPr>
          <a:xfrm>
            <a:off x="4890240" y="8338320"/>
            <a:ext cx="3513960" cy="1474200"/>
          </a:xfrm>
          <a:prstGeom prst="rect">
            <a:avLst/>
          </a:prstGeom>
        </p:spPr>
        <p:txBody>
          <a:bodyPr lIns="0" tIns="0" rIns="0" bIns="0">
            <a:noAutofit/>
          </a:bodyPr>
          <a:lstStyle/>
          <a:p>
            <a:endParaRPr lang="de-DE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93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OverTx" preserve="1">
  <p:cSld name="Title, 2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0" name="PlaceHolder 1"/>
          <p:cNvSpPr>
            <a:spLocks noGrp="1"/>
          </p:cNvSpPr>
          <p:nvPr>
            <p:ph type="title"/>
          </p:nvPr>
        </p:nvSpPr>
        <p:spPr>
          <a:xfrm>
            <a:off x="720000" y="2095200"/>
            <a:ext cx="8161200" cy="445680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de-DE" sz="4400" b="0" strike="noStrike" spc="-1">
              <a:latin typeface="Arial"/>
            </a:endParaRPr>
          </a:p>
        </p:txBody>
      </p:sp>
      <p:sp>
        <p:nvSpPr>
          <p:cNvPr id="311" name="PlaceHolder 2"/>
          <p:cNvSpPr>
            <a:spLocks noGrp="1"/>
          </p:cNvSpPr>
          <p:nvPr>
            <p:ph type="body"/>
          </p:nvPr>
        </p:nvSpPr>
        <p:spPr>
          <a:xfrm>
            <a:off x="1200240" y="6723720"/>
            <a:ext cx="3513960" cy="1474200"/>
          </a:xfrm>
          <a:prstGeom prst="rect">
            <a:avLst/>
          </a:prstGeom>
        </p:spPr>
        <p:txBody>
          <a:bodyPr lIns="0" tIns="0" rIns="0" bIns="0">
            <a:noAutofit/>
          </a:bodyPr>
          <a:lstStyle/>
          <a:p>
            <a:endParaRPr lang="de-DE" sz="3200" b="0" strike="noStrike" spc="-1">
              <a:latin typeface="Arial"/>
            </a:endParaRPr>
          </a:p>
        </p:txBody>
      </p:sp>
      <p:sp>
        <p:nvSpPr>
          <p:cNvPr id="312" name="PlaceHolder 3"/>
          <p:cNvSpPr>
            <a:spLocks noGrp="1"/>
          </p:cNvSpPr>
          <p:nvPr>
            <p:ph type="body"/>
          </p:nvPr>
        </p:nvSpPr>
        <p:spPr>
          <a:xfrm>
            <a:off x="4890240" y="6723720"/>
            <a:ext cx="3513960" cy="1474200"/>
          </a:xfrm>
          <a:prstGeom prst="rect">
            <a:avLst/>
          </a:prstGeom>
        </p:spPr>
        <p:txBody>
          <a:bodyPr lIns="0" tIns="0" rIns="0" bIns="0">
            <a:noAutofit/>
          </a:bodyPr>
          <a:lstStyle/>
          <a:p>
            <a:endParaRPr lang="de-DE" sz="3200" b="0" strike="noStrike" spc="-1">
              <a:latin typeface="Arial"/>
            </a:endParaRPr>
          </a:p>
        </p:txBody>
      </p:sp>
      <p:sp>
        <p:nvSpPr>
          <p:cNvPr id="313" name="PlaceHolder 4"/>
          <p:cNvSpPr>
            <a:spLocks noGrp="1"/>
          </p:cNvSpPr>
          <p:nvPr>
            <p:ph type="body"/>
          </p:nvPr>
        </p:nvSpPr>
        <p:spPr>
          <a:xfrm>
            <a:off x="1200240" y="8338320"/>
            <a:ext cx="7201080" cy="1474200"/>
          </a:xfrm>
          <a:prstGeom prst="rect">
            <a:avLst/>
          </a:prstGeom>
        </p:spPr>
        <p:txBody>
          <a:bodyPr lIns="0" tIns="0" rIns="0" bIns="0">
            <a:noAutofit/>
          </a:bodyPr>
          <a:lstStyle/>
          <a:p>
            <a:endParaRPr lang="de-DE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94.xml><?xml version="1.0" encoding="utf-8"?>
<p:sldLayout xmlns:a="http://schemas.openxmlformats.org/drawingml/2006/main" xmlns:r="http://schemas.openxmlformats.org/officeDocument/2006/relationships" xmlns:p="http://schemas.openxmlformats.org/presentationml/2006/main" type="objOverTx" preserve="1">
  <p:cSld name="Title,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4" name="PlaceHolder 1"/>
          <p:cNvSpPr>
            <a:spLocks noGrp="1"/>
          </p:cNvSpPr>
          <p:nvPr>
            <p:ph type="title"/>
          </p:nvPr>
        </p:nvSpPr>
        <p:spPr>
          <a:xfrm>
            <a:off x="720000" y="2095200"/>
            <a:ext cx="8161200" cy="445680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de-DE" sz="4400" b="0" strike="noStrike" spc="-1">
              <a:latin typeface="Arial"/>
            </a:endParaRPr>
          </a:p>
        </p:txBody>
      </p:sp>
      <p:sp>
        <p:nvSpPr>
          <p:cNvPr id="315" name="PlaceHolder 2"/>
          <p:cNvSpPr>
            <a:spLocks noGrp="1"/>
          </p:cNvSpPr>
          <p:nvPr>
            <p:ph type="body"/>
          </p:nvPr>
        </p:nvSpPr>
        <p:spPr>
          <a:xfrm>
            <a:off x="1200240" y="6723720"/>
            <a:ext cx="7201080" cy="1474200"/>
          </a:xfrm>
          <a:prstGeom prst="rect">
            <a:avLst/>
          </a:prstGeom>
        </p:spPr>
        <p:txBody>
          <a:bodyPr lIns="0" tIns="0" rIns="0" bIns="0">
            <a:noAutofit/>
          </a:bodyPr>
          <a:lstStyle/>
          <a:p>
            <a:endParaRPr lang="de-DE" sz="3200" b="0" strike="noStrike" spc="-1">
              <a:latin typeface="Arial"/>
            </a:endParaRPr>
          </a:p>
        </p:txBody>
      </p:sp>
      <p:sp>
        <p:nvSpPr>
          <p:cNvPr id="316" name="PlaceHolder 3"/>
          <p:cNvSpPr>
            <a:spLocks noGrp="1"/>
          </p:cNvSpPr>
          <p:nvPr>
            <p:ph type="body"/>
          </p:nvPr>
        </p:nvSpPr>
        <p:spPr>
          <a:xfrm>
            <a:off x="1200240" y="8338320"/>
            <a:ext cx="7201080" cy="1474200"/>
          </a:xfrm>
          <a:prstGeom prst="rect">
            <a:avLst/>
          </a:prstGeom>
        </p:spPr>
        <p:txBody>
          <a:bodyPr lIns="0" tIns="0" rIns="0" bIns="0">
            <a:noAutofit/>
          </a:bodyPr>
          <a:lstStyle/>
          <a:p>
            <a:endParaRPr lang="de-DE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95.xml><?xml version="1.0" encoding="utf-8"?>
<p:sldLayout xmlns:a="http://schemas.openxmlformats.org/drawingml/2006/main" xmlns:r="http://schemas.openxmlformats.org/officeDocument/2006/relationships" xmlns:p="http://schemas.openxmlformats.org/presentationml/2006/main" type="fourObj" preserve="1">
  <p:cSld name="Title,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" name="PlaceHolder 1"/>
          <p:cNvSpPr>
            <a:spLocks noGrp="1"/>
          </p:cNvSpPr>
          <p:nvPr>
            <p:ph type="title"/>
          </p:nvPr>
        </p:nvSpPr>
        <p:spPr>
          <a:xfrm>
            <a:off x="720000" y="2095200"/>
            <a:ext cx="8161200" cy="445680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de-DE" sz="4400" b="0" strike="noStrike" spc="-1">
              <a:latin typeface="Arial"/>
            </a:endParaRPr>
          </a:p>
        </p:txBody>
      </p:sp>
      <p:sp>
        <p:nvSpPr>
          <p:cNvPr id="318" name="PlaceHolder 2"/>
          <p:cNvSpPr>
            <a:spLocks noGrp="1"/>
          </p:cNvSpPr>
          <p:nvPr>
            <p:ph type="body"/>
          </p:nvPr>
        </p:nvSpPr>
        <p:spPr>
          <a:xfrm>
            <a:off x="1200240" y="6723720"/>
            <a:ext cx="3513960" cy="1474200"/>
          </a:xfrm>
          <a:prstGeom prst="rect">
            <a:avLst/>
          </a:prstGeom>
        </p:spPr>
        <p:txBody>
          <a:bodyPr lIns="0" tIns="0" rIns="0" bIns="0">
            <a:noAutofit/>
          </a:bodyPr>
          <a:lstStyle/>
          <a:p>
            <a:endParaRPr lang="de-DE" sz="3200" b="0" strike="noStrike" spc="-1">
              <a:latin typeface="Arial"/>
            </a:endParaRPr>
          </a:p>
        </p:txBody>
      </p:sp>
      <p:sp>
        <p:nvSpPr>
          <p:cNvPr id="319" name="PlaceHolder 3"/>
          <p:cNvSpPr>
            <a:spLocks noGrp="1"/>
          </p:cNvSpPr>
          <p:nvPr>
            <p:ph type="body"/>
          </p:nvPr>
        </p:nvSpPr>
        <p:spPr>
          <a:xfrm>
            <a:off x="4890240" y="6723720"/>
            <a:ext cx="3513960" cy="1474200"/>
          </a:xfrm>
          <a:prstGeom prst="rect">
            <a:avLst/>
          </a:prstGeom>
        </p:spPr>
        <p:txBody>
          <a:bodyPr lIns="0" tIns="0" rIns="0" bIns="0">
            <a:noAutofit/>
          </a:bodyPr>
          <a:lstStyle/>
          <a:p>
            <a:endParaRPr lang="de-DE" sz="3200" b="0" strike="noStrike" spc="-1">
              <a:latin typeface="Arial"/>
            </a:endParaRPr>
          </a:p>
        </p:txBody>
      </p:sp>
      <p:sp>
        <p:nvSpPr>
          <p:cNvPr id="320" name="PlaceHolder 4"/>
          <p:cNvSpPr>
            <a:spLocks noGrp="1"/>
          </p:cNvSpPr>
          <p:nvPr>
            <p:ph type="body"/>
          </p:nvPr>
        </p:nvSpPr>
        <p:spPr>
          <a:xfrm>
            <a:off x="1200240" y="8338320"/>
            <a:ext cx="3513960" cy="1474200"/>
          </a:xfrm>
          <a:prstGeom prst="rect">
            <a:avLst/>
          </a:prstGeom>
        </p:spPr>
        <p:txBody>
          <a:bodyPr lIns="0" tIns="0" rIns="0" bIns="0">
            <a:noAutofit/>
          </a:bodyPr>
          <a:lstStyle/>
          <a:p>
            <a:endParaRPr lang="de-DE" sz="3200" b="0" strike="noStrike" spc="-1">
              <a:latin typeface="Arial"/>
            </a:endParaRPr>
          </a:p>
        </p:txBody>
      </p:sp>
      <p:sp>
        <p:nvSpPr>
          <p:cNvPr id="321" name="PlaceHolder 5"/>
          <p:cNvSpPr>
            <a:spLocks noGrp="1"/>
          </p:cNvSpPr>
          <p:nvPr>
            <p:ph type="body"/>
          </p:nvPr>
        </p:nvSpPr>
        <p:spPr>
          <a:xfrm>
            <a:off x="4890240" y="8338320"/>
            <a:ext cx="3513960" cy="1474200"/>
          </a:xfrm>
          <a:prstGeom prst="rect">
            <a:avLst/>
          </a:prstGeom>
        </p:spPr>
        <p:txBody>
          <a:bodyPr lIns="0" tIns="0" rIns="0" bIns="0">
            <a:noAutofit/>
          </a:bodyPr>
          <a:lstStyle/>
          <a:p>
            <a:endParaRPr lang="de-DE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9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itle, 6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2" name="PlaceHolder 1"/>
          <p:cNvSpPr>
            <a:spLocks noGrp="1"/>
          </p:cNvSpPr>
          <p:nvPr>
            <p:ph type="title"/>
          </p:nvPr>
        </p:nvSpPr>
        <p:spPr>
          <a:xfrm>
            <a:off x="720000" y="2095200"/>
            <a:ext cx="8161200" cy="445680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de-DE" sz="4400" b="0" strike="noStrike" spc="-1">
              <a:latin typeface="Arial"/>
            </a:endParaRPr>
          </a:p>
        </p:txBody>
      </p:sp>
      <p:sp>
        <p:nvSpPr>
          <p:cNvPr id="323" name="PlaceHolder 2"/>
          <p:cNvSpPr>
            <a:spLocks noGrp="1"/>
          </p:cNvSpPr>
          <p:nvPr>
            <p:ph type="body"/>
          </p:nvPr>
        </p:nvSpPr>
        <p:spPr>
          <a:xfrm>
            <a:off x="1200240" y="6723720"/>
            <a:ext cx="2318400" cy="1823400"/>
          </a:xfrm>
          <a:prstGeom prst="rect">
            <a:avLst/>
          </a:prstGeom>
        </p:spPr>
        <p:txBody>
          <a:bodyPr lIns="0" tIns="0" rIns="0" bIns="0">
            <a:noAutofit/>
          </a:bodyPr>
          <a:lstStyle/>
          <a:p>
            <a:endParaRPr lang="de-DE" sz="3200" b="0" strike="noStrike" spc="-1">
              <a:latin typeface="Arial"/>
            </a:endParaRPr>
          </a:p>
        </p:txBody>
      </p:sp>
      <p:sp>
        <p:nvSpPr>
          <p:cNvPr id="324" name="PlaceHolder 3"/>
          <p:cNvSpPr>
            <a:spLocks noGrp="1"/>
          </p:cNvSpPr>
          <p:nvPr>
            <p:ph type="body"/>
          </p:nvPr>
        </p:nvSpPr>
        <p:spPr>
          <a:xfrm>
            <a:off x="3634920" y="6723720"/>
            <a:ext cx="2318400" cy="1823400"/>
          </a:xfrm>
          <a:prstGeom prst="rect">
            <a:avLst/>
          </a:prstGeom>
        </p:spPr>
        <p:txBody>
          <a:bodyPr lIns="0" tIns="0" rIns="0" bIns="0">
            <a:noAutofit/>
          </a:bodyPr>
          <a:lstStyle/>
          <a:p>
            <a:endParaRPr lang="de-DE" sz="3200" b="0" strike="noStrike" spc="-1">
              <a:latin typeface="Arial"/>
            </a:endParaRPr>
          </a:p>
        </p:txBody>
      </p:sp>
      <p:sp>
        <p:nvSpPr>
          <p:cNvPr id="325" name="PlaceHolder 4"/>
          <p:cNvSpPr>
            <a:spLocks noGrp="1"/>
          </p:cNvSpPr>
          <p:nvPr>
            <p:ph type="body"/>
          </p:nvPr>
        </p:nvSpPr>
        <p:spPr>
          <a:xfrm>
            <a:off x="6069600" y="6723720"/>
            <a:ext cx="2318400" cy="1823400"/>
          </a:xfrm>
          <a:prstGeom prst="rect">
            <a:avLst/>
          </a:prstGeom>
        </p:spPr>
        <p:txBody>
          <a:bodyPr lIns="0" tIns="0" rIns="0" bIns="0">
            <a:noAutofit/>
          </a:bodyPr>
          <a:lstStyle/>
          <a:p>
            <a:endParaRPr lang="de-DE" sz="3200" b="0" strike="noStrike" spc="-1">
              <a:latin typeface="Arial"/>
            </a:endParaRPr>
          </a:p>
        </p:txBody>
      </p:sp>
      <p:sp>
        <p:nvSpPr>
          <p:cNvPr id="326" name="PlaceHolder 5"/>
          <p:cNvSpPr>
            <a:spLocks noGrp="1"/>
          </p:cNvSpPr>
          <p:nvPr>
            <p:ph type="body"/>
          </p:nvPr>
        </p:nvSpPr>
        <p:spPr>
          <a:xfrm>
            <a:off x="1200240" y="8338320"/>
            <a:ext cx="2318400" cy="1823400"/>
          </a:xfrm>
          <a:prstGeom prst="rect">
            <a:avLst/>
          </a:prstGeom>
        </p:spPr>
        <p:txBody>
          <a:bodyPr lIns="0" tIns="0" rIns="0" bIns="0">
            <a:noAutofit/>
          </a:bodyPr>
          <a:lstStyle/>
          <a:p>
            <a:endParaRPr lang="de-DE" sz="3200" b="0" strike="noStrike" spc="-1">
              <a:latin typeface="Arial"/>
            </a:endParaRPr>
          </a:p>
        </p:txBody>
      </p:sp>
      <p:sp>
        <p:nvSpPr>
          <p:cNvPr id="327" name="PlaceHolder 6"/>
          <p:cNvSpPr>
            <a:spLocks noGrp="1"/>
          </p:cNvSpPr>
          <p:nvPr>
            <p:ph type="body"/>
          </p:nvPr>
        </p:nvSpPr>
        <p:spPr>
          <a:xfrm>
            <a:off x="3634920" y="8338320"/>
            <a:ext cx="2318400" cy="1823400"/>
          </a:xfrm>
          <a:prstGeom prst="rect">
            <a:avLst/>
          </a:prstGeom>
        </p:spPr>
        <p:txBody>
          <a:bodyPr lIns="0" tIns="0" rIns="0" bIns="0">
            <a:noAutofit/>
          </a:bodyPr>
          <a:lstStyle/>
          <a:p>
            <a:endParaRPr lang="de-DE" sz="3200" b="0" strike="noStrike" spc="-1">
              <a:latin typeface="Arial"/>
            </a:endParaRPr>
          </a:p>
        </p:txBody>
      </p:sp>
      <p:sp>
        <p:nvSpPr>
          <p:cNvPr id="328" name="PlaceHolder 7"/>
          <p:cNvSpPr>
            <a:spLocks noGrp="1"/>
          </p:cNvSpPr>
          <p:nvPr>
            <p:ph type="body"/>
          </p:nvPr>
        </p:nvSpPr>
        <p:spPr>
          <a:xfrm>
            <a:off x="6069600" y="8338320"/>
            <a:ext cx="2318400" cy="1823400"/>
          </a:xfrm>
          <a:prstGeom prst="rect">
            <a:avLst/>
          </a:prstGeom>
        </p:spPr>
        <p:txBody>
          <a:bodyPr lIns="0" tIns="0" rIns="0" bIns="0">
            <a:noAutofit/>
          </a:bodyPr>
          <a:lstStyle/>
          <a:p>
            <a:endParaRPr lang="de-DE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9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98.xml><?xml version="1.0" encoding="utf-8"?>
<p:sldLayout xmlns:a="http://schemas.openxmlformats.org/drawingml/2006/main" xmlns:r="http://schemas.openxmlformats.org/officeDocument/2006/relationships" xmlns:p="http://schemas.openxmlformats.org/presentationml/2006/main" type="tx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5" name="PlaceHolder 1"/>
          <p:cNvSpPr>
            <a:spLocks noGrp="1"/>
          </p:cNvSpPr>
          <p:nvPr>
            <p:ph type="title"/>
          </p:nvPr>
        </p:nvSpPr>
        <p:spPr>
          <a:xfrm>
            <a:off x="720000" y="2095200"/>
            <a:ext cx="8161200" cy="445680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de-DE" sz="4400" b="0" strike="noStrike" spc="-1">
              <a:latin typeface="Arial"/>
            </a:endParaRPr>
          </a:p>
        </p:txBody>
      </p:sp>
      <p:sp>
        <p:nvSpPr>
          <p:cNvPr id="336" name="PlaceHolder 2"/>
          <p:cNvSpPr>
            <a:spLocks noGrp="1"/>
          </p:cNvSpPr>
          <p:nvPr>
            <p:ph type="subTitle"/>
          </p:nvPr>
        </p:nvSpPr>
        <p:spPr>
          <a:xfrm>
            <a:off x="1200240" y="6723720"/>
            <a:ext cx="7201080" cy="309060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de-DE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99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,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" name="PlaceHolder 1"/>
          <p:cNvSpPr>
            <a:spLocks noGrp="1"/>
          </p:cNvSpPr>
          <p:nvPr>
            <p:ph type="title"/>
          </p:nvPr>
        </p:nvSpPr>
        <p:spPr>
          <a:xfrm>
            <a:off x="720000" y="2095200"/>
            <a:ext cx="8161200" cy="445680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de-DE" sz="4400" b="0" strike="noStrike" spc="-1">
              <a:latin typeface="Arial"/>
            </a:endParaRPr>
          </a:p>
        </p:txBody>
      </p:sp>
      <p:sp>
        <p:nvSpPr>
          <p:cNvPr id="338" name="PlaceHolder 2"/>
          <p:cNvSpPr>
            <a:spLocks noGrp="1"/>
          </p:cNvSpPr>
          <p:nvPr>
            <p:ph type="body"/>
          </p:nvPr>
        </p:nvSpPr>
        <p:spPr>
          <a:xfrm>
            <a:off x="1200240" y="6723720"/>
            <a:ext cx="7201080" cy="3090600"/>
          </a:xfrm>
          <a:prstGeom prst="rect">
            <a:avLst/>
          </a:prstGeom>
        </p:spPr>
        <p:txBody>
          <a:bodyPr lIns="0" tIns="0" rIns="0" bIns="0">
            <a:noAutofit/>
          </a:bodyPr>
          <a:lstStyle/>
          <a:p>
            <a:endParaRPr lang="de-DE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100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itle,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9" name="PlaceHolder 1"/>
          <p:cNvSpPr>
            <a:spLocks noGrp="1"/>
          </p:cNvSpPr>
          <p:nvPr>
            <p:ph type="title"/>
          </p:nvPr>
        </p:nvSpPr>
        <p:spPr>
          <a:xfrm>
            <a:off x="720000" y="2095200"/>
            <a:ext cx="8161200" cy="445680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de-DE" sz="4400" b="0" strike="noStrike" spc="-1">
              <a:latin typeface="Arial"/>
            </a:endParaRPr>
          </a:p>
        </p:txBody>
      </p:sp>
      <p:sp>
        <p:nvSpPr>
          <p:cNvPr id="340" name="PlaceHolder 2"/>
          <p:cNvSpPr>
            <a:spLocks noGrp="1"/>
          </p:cNvSpPr>
          <p:nvPr>
            <p:ph type="body"/>
          </p:nvPr>
        </p:nvSpPr>
        <p:spPr>
          <a:xfrm>
            <a:off x="1200240" y="6723720"/>
            <a:ext cx="3513960" cy="3090600"/>
          </a:xfrm>
          <a:prstGeom prst="rect">
            <a:avLst/>
          </a:prstGeom>
        </p:spPr>
        <p:txBody>
          <a:bodyPr lIns="0" tIns="0" rIns="0" bIns="0">
            <a:noAutofit/>
          </a:bodyPr>
          <a:lstStyle/>
          <a:p>
            <a:endParaRPr lang="de-DE" sz="3200" b="0" strike="noStrike" spc="-1">
              <a:latin typeface="Arial"/>
            </a:endParaRPr>
          </a:p>
        </p:txBody>
      </p:sp>
      <p:sp>
        <p:nvSpPr>
          <p:cNvPr id="341" name="PlaceHolder 3"/>
          <p:cNvSpPr>
            <a:spLocks noGrp="1"/>
          </p:cNvSpPr>
          <p:nvPr>
            <p:ph type="body"/>
          </p:nvPr>
        </p:nvSpPr>
        <p:spPr>
          <a:xfrm>
            <a:off x="4890240" y="6723720"/>
            <a:ext cx="3513960" cy="3090600"/>
          </a:xfrm>
          <a:prstGeom prst="rect">
            <a:avLst/>
          </a:prstGeom>
        </p:spPr>
        <p:txBody>
          <a:bodyPr lIns="0" tIns="0" rIns="0" bIns="0">
            <a:noAutofit/>
          </a:bodyPr>
          <a:lstStyle/>
          <a:p>
            <a:endParaRPr lang="de-DE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10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2" name="PlaceHolder 1"/>
          <p:cNvSpPr>
            <a:spLocks noGrp="1"/>
          </p:cNvSpPr>
          <p:nvPr>
            <p:ph type="title"/>
          </p:nvPr>
        </p:nvSpPr>
        <p:spPr>
          <a:xfrm>
            <a:off x="720000" y="2095200"/>
            <a:ext cx="8161200" cy="445680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de-DE" sz="44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102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 preserve="1">
  <p:cSld name="Centere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3" name="PlaceHolder 1"/>
          <p:cNvSpPr>
            <a:spLocks noGrp="1"/>
          </p:cNvSpPr>
          <p:nvPr>
            <p:ph type="subTitle"/>
          </p:nvPr>
        </p:nvSpPr>
        <p:spPr>
          <a:xfrm>
            <a:off x="720000" y="2095200"/>
            <a:ext cx="8161200" cy="2066040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de-DE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103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AndObj" preserve="1">
  <p:cSld name="Title, 2 Content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4" name="PlaceHolder 1"/>
          <p:cNvSpPr>
            <a:spLocks noGrp="1"/>
          </p:cNvSpPr>
          <p:nvPr>
            <p:ph type="title"/>
          </p:nvPr>
        </p:nvSpPr>
        <p:spPr>
          <a:xfrm>
            <a:off x="720000" y="2095200"/>
            <a:ext cx="8161200" cy="445680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de-DE" sz="4400" b="0" strike="noStrike" spc="-1">
              <a:latin typeface="Arial"/>
            </a:endParaRPr>
          </a:p>
        </p:txBody>
      </p:sp>
      <p:sp>
        <p:nvSpPr>
          <p:cNvPr id="345" name="PlaceHolder 2"/>
          <p:cNvSpPr>
            <a:spLocks noGrp="1"/>
          </p:cNvSpPr>
          <p:nvPr>
            <p:ph type="body"/>
          </p:nvPr>
        </p:nvSpPr>
        <p:spPr>
          <a:xfrm>
            <a:off x="1200240" y="6723720"/>
            <a:ext cx="3513960" cy="1474200"/>
          </a:xfrm>
          <a:prstGeom prst="rect">
            <a:avLst/>
          </a:prstGeom>
        </p:spPr>
        <p:txBody>
          <a:bodyPr lIns="0" tIns="0" rIns="0" bIns="0">
            <a:noAutofit/>
          </a:bodyPr>
          <a:lstStyle/>
          <a:p>
            <a:endParaRPr lang="de-DE" sz="3200" b="0" strike="noStrike" spc="-1">
              <a:latin typeface="Arial"/>
            </a:endParaRPr>
          </a:p>
        </p:txBody>
      </p:sp>
      <p:sp>
        <p:nvSpPr>
          <p:cNvPr id="346" name="PlaceHolder 3"/>
          <p:cNvSpPr>
            <a:spLocks noGrp="1"/>
          </p:cNvSpPr>
          <p:nvPr>
            <p:ph type="body"/>
          </p:nvPr>
        </p:nvSpPr>
        <p:spPr>
          <a:xfrm>
            <a:off x="4890240" y="6723720"/>
            <a:ext cx="3513960" cy="3090600"/>
          </a:xfrm>
          <a:prstGeom prst="rect">
            <a:avLst/>
          </a:prstGeom>
        </p:spPr>
        <p:txBody>
          <a:bodyPr lIns="0" tIns="0" rIns="0" bIns="0">
            <a:noAutofit/>
          </a:bodyPr>
          <a:lstStyle/>
          <a:p>
            <a:endParaRPr lang="de-DE" sz="3200" b="0" strike="noStrike" spc="-1">
              <a:latin typeface="Arial"/>
            </a:endParaRPr>
          </a:p>
        </p:txBody>
      </p:sp>
      <p:sp>
        <p:nvSpPr>
          <p:cNvPr id="347" name="PlaceHolder 4"/>
          <p:cNvSpPr>
            <a:spLocks noGrp="1"/>
          </p:cNvSpPr>
          <p:nvPr>
            <p:ph type="body"/>
          </p:nvPr>
        </p:nvSpPr>
        <p:spPr>
          <a:xfrm>
            <a:off x="1200240" y="8338320"/>
            <a:ext cx="3513960" cy="1474200"/>
          </a:xfrm>
          <a:prstGeom prst="rect">
            <a:avLst/>
          </a:prstGeom>
        </p:spPr>
        <p:txBody>
          <a:bodyPr lIns="0" tIns="0" rIns="0" bIns="0">
            <a:noAutofit/>
          </a:bodyPr>
          <a:lstStyle/>
          <a:p>
            <a:endParaRPr lang="de-DE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104.xml><?xml version="1.0" encoding="utf-8"?>
<p:sldLayout xmlns:a="http://schemas.openxmlformats.org/drawingml/2006/main" xmlns:r="http://schemas.openxmlformats.org/officeDocument/2006/relationships" xmlns:p="http://schemas.openxmlformats.org/presentationml/2006/main" type="objAndTwoObj" preserve="1">
  <p:cSld name="Title Content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" name="PlaceHolder 1"/>
          <p:cNvSpPr>
            <a:spLocks noGrp="1"/>
          </p:cNvSpPr>
          <p:nvPr>
            <p:ph type="title"/>
          </p:nvPr>
        </p:nvSpPr>
        <p:spPr>
          <a:xfrm>
            <a:off x="720000" y="2095200"/>
            <a:ext cx="8161200" cy="445680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de-DE" sz="4400" b="0" strike="noStrike" spc="-1">
              <a:latin typeface="Arial"/>
            </a:endParaRPr>
          </a:p>
        </p:txBody>
      </p:sp>
      <p:sp>
        <p:nvSpPr>
          <p:cNvPr id="349" name="PlaceHolder 2"/>
          <p:cNvSpPr>
            <a:spLocks noGrp="1"/>
          </p:cNvSpPr>
          <p:nvPr>
            <p:ph type="body"/>
          </p:nvPr>
        </p:nvSpPr>
        <p:spPr>
          <a:xfrm>
            <a:off x="1200240" y="6723720"/>
            <a:ext cx="3513960" cy="3090600"/>
          </a:xfrm>
          <a:prstGeom prst="rect">
            <a:avLst/>
          </a:prstGeom>
        </p:spPr>
        <p:txBody>
          <a:bodyPr lIns="0" tIns="0" rIns="0" bIns="0">
            <a:noAutofit/>
          </a:bodyPr>
          <a:lstStyle/>
          <a:p>
            <a:endParaRPr lang="de-DE" sz="3200" b="0" strike="noStrike" spc="-1">
              <a:latin typeface="Arial"/>
            </a:endParaRPr>
          </a:p>
        </p:txBody>
      </p:sp>
      <p:sp>
        <p:nvSpPr>
          <p:cNvPr id="350" name="PlaceHolder 3"/>
          <p:cNvSpPr>
            <a:spLocks noGrp="1"/>
          </p:cNvSpPr>
          <p:nvPr>
            <p:ph type="body"/>
          </p:nvPr>
        </p:nvSpPr>
        <p:spPr>
          <a:xfrm>
            <a:off x="4890240" y="6723720"/>
            <a:ext cx="3513960" cy="1474200"/>
          </a:xfrm>
          <a:prstGeom prst="rect">
            <a:avLst/>
          </a:prstGeom>
        </p:spPr>
        <p:txBody>
          <a:bodyPr lIns="0" tIns="0" rIns="0" bIns="0">
            <a:noAutofit/>
          </a:bodyPr>
          <a:lstStyle/>
          <a:p>
            <a:endParaRPr lang="de-DE" sz="3200" b="0" strike="noStrike" spc="-1">
              <a:latin typeface="Arial"/>
            </a:endParaRPr>
          </a:p>
        </p:txBody>
      </p:sp>
      <p:sp>
        <p:nvSpPr>
          <p:cNvPr id="351" name="PlaceHolder 4"/>
          <p:cNvSpPr>
            <a:spLocks noGrp="1"/>
          </p:cNvSpPr>
          <p:nvPr>
            <p:ph type="body"/>
          </p:nvPr>
        </p:nvSpPr>
        <p:spPr>
          <a:xfrm>
            <a:off x="4890240" y="8338320"/>
            <a:ext cx="3513960" cy="1474200"/>
          </a:xfrm>
          <a:prstGeom prst="rect">
            <a:avLst/>
          </a:prstGeom>
        </p:spPr>
        <p:txBody>
          <a:bodyPr lIns="0" tIns="0" rIns="0" bIns="0">
            <a:noAutofit/>
          </a:bodyPr>
          <a:lstStyle/>
          <a:p>
            <a:endParaRPr lang="de-DE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10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OverTx" preserve="1">
  <p:cSld name="Title, 2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2" name="PlaceHolder 1"/>
          <p:cNvSpPr>
            <a:spLocks noGrp="1"/>
          </p:cNvSpPr>
          <p:nvPr>
            <p:ph type="title"/>
          </p:nvPr>
        </p:nvSpPr>
        <p:spPr>
          <a:xfrm>
            <a:off x="720000" y="2095200"/>
            <a:ext cx="8161200" cy="445680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de-DE" sz="4400" b="0" strike="noStrike" spc="-1">
              <a:latin typeface="Arial"/>
            </a:endParaRPr>
          </a:p>
        </p:txBody>
      </p:sp>
      <p:sp>
        <p:nvSpPr>
          <p:cNvPr id="353" name="PlaceHolder 2"/>
          <p:cNvSpPr>
            <a:spLocks noGrp="1"/>
          </p:cNvSpPr>
          <p:nvPr>
            <p:ph type="body"/>
          </p:nvPr>
        </p:nvSpPr>
        <p:spPr>
          <a:xfrm>
            <a:off x="1200240" y="6723720"/>
            <a:ext cx="3513960" cy="1474200"/>
          </a:xfrm>
          <a:prstGeom prst="rect">
            <a:avLst/>
          </a:prstGeom>
        </p:spPr>
        <p:txBody>
          <a:bodyPr lIns="0" tIns="0" rIns="0" bIns="0">
            <a:noAutofit/>
          </a:bodyPr>
          <a:lstStyle/>
          <a:p>
            <a:endParaRPr lang="de-DE" sz="3200" b="0" strike="noStrike" spc="-1">
              <a:latin typeface="Arial"/>
            </a:endParaRPr>
          </a:p>
        </p:txBody>
      </p:sp>
      <p:sp>
        <p:nvSpPr>
          <p:cNvPr id="354" name="PlaceHolder 3"/>
          <p:cNvSpPr>
            <a:spLocks noGrp="1"/>
          </p:cNvSpPr>
          <p:nvPr>
            <p:ph type="body"/>
          </p:nvPr>
        </p:nvSpPr>
        <p:spPr>
          <a:xfrm>
            <a:off x="4890240" y="6723720"/>
            <a:ext cx="3513960" cy="1474200"/>
          </a:xfrm>
          <a:prstGeom prst="rect">
            <a:avLst/>
          </a:prstGeom>
        </p:spPr>
        <p:txBody>
          <a:bodyPr lIns="0" tIns="0" rIns="0" bIns="0">
            <a:noAutofit/>
          </a:bodyPr>
          <a:lstStyle/>
          <a:p>
            <a:endParaRPr lang="de-DE" sz="3200" b="0" strike="noStrike" spc="-1">
              <a:latin typeface="Arial"/>
            </a:endParaRPr>
          </a:p>
        </p:txBody>
      </p:sp>
      <p:sp>
        <p:nvSpPr>
          <p:cNvPr id="355" name="PlaceHolder 4"/>
          <p:cNvSpPr>
            <a:spLocks noGrp="1"/>
          </p:cNvSpPr>
          <p:nvPr>
            <p:ph type="body"/>
          </p:nvPr>
        </p:nvSpPr>
        <p:spPr>
          <a:xfrm>
            <a:off x="1200240" y="8338320"/>
            <a:ext cx="7201080" cy="1474200"/>
          </a:xfrm>
          <a:prstGeom prst="rect">
            <a:avLst/>
          </a:prstGeom>
        </p:spPr>
        <p:txBody>
          <a:bodyPr lIns="0" tIns="0" rIns="0" bIns="0">
            <a:noAutofit/>
          </a:bodyPr>
          <a:lstStyle/>
          <a:p>
            <a:endParaRPr lang="de-DE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106.xml><?xml version="1.0" encoding="utf-8"?>
<p:sldLayout xmlns:a="http://schemas.openxmlformats.org/drawingml/2006/main" xmlns:r="http://schemas.openxmlformats.org/officeDocument/2006/relationships" xmlns:p="http://schemas.openxmlformats.org/presentationml/2006/main" type="objOverTx" preserve="1">
  <p:cSld name="Title,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6" name="PlaceHolder 1"/>
          <p:cNvSpPr>
            <a:spLocks noGrp="1"/>
          </p:cNvSpPr>
          <p:nvPr>
            <p:ph type="title"/>
          </p:nvPr>
        </p:nvSpPr>
        <p:spPr>
          <a:xfrm>
            <a:off x="720000" y="2095200"/>
            <a:ext cx="8161200" cy="445680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de-DE" sz="4400" b="0" strike="noStrike" spc="-1">
              <a:latin typeface="Arial"/>
            </a:endParaRPr>
          </a:p>
        </p:txBody>
      </p:sp>
      <p:sp>
        <p:nvSpPr>
          <p:cNvPr id="357" name="PlaceHolder 2"/>
          <p:cNvSpPr>
            <a:spLocks noGrp="1"/>
          </p:cNvSpPr>
          <p:nvPr>
            <p:ph type="body"/>
          </p:nvPr>
        </p:nvSpPr>
        <p:spPr>
          <a:xfrm>
            <a:off x="1200240" y="6723720"/>
            <a:ext cx="7201080" cy="1474200"/>
          </a:xfrm>
          <a:prstGeom prst="rect">
            <a:avLst/>
          </a:prstGeom>
        </p:spPr>
        <p:txBody>
          <a:bodyPr lIns="0" tIns="0" rIns="0" bIns="0">
            <a:noAutofit/>
          </a:bodyPr>
          <a:lstStyle/>
          <a:p>
            <a:endParaRPr lang="de-DE" sz="3200" b="0" strike="noStrike" spc="-1">
              <a:latin typeface="Arial"/>
            </a:endParaRPr>
          </a:p>
        </p:txBody>
      </p:sp>
      <p:sp>
        <p:nvSpPr>
          <p:cNvPr id="358" name="PlaceHolder 3"/>
          <p:cNvSpPr>
            <a:spLocks noGrp="1"/>
          </p:cNvSpPr>
          <p:nvPr>
            <p:ph type="body"/>
          </p:nvPr>
        </p:nvSpPr>
        <p:spPr>
          <a:xfrm>
            <a:off x="1200240" y="8338320"/>
            <a:ext cx="7201080" cy="1474200"/>
          </a:xfrm>
          <a:prstGeom prst="rect">
            <a:avLst/>
          </a:prstGeom>
        </p:spPr>
        <p:txBody>
          <a:bodyPr lIns="0" tIns="0" rIns="0" bIns="0">
            <a:noAutofit/>
          </a:bodyPr>
          <a:lstStyle/>
          <a:p>
            <a:endParaRPr lang="de-DE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107.xml><?xml version="1.0" encoding="utf-8"?>
<p:sldLayout xmlns:a="http://schemas.openxmlformats.org/drawingml/2006/main" xmlns:r="http://schemas.openxmlformats.org/officeDocument/2006/relationships" xmlns:p="http://schemas.openxmlformats.org/presentationml/2006/main" type="fourObj" preserve="1">
  <p:cSld name="Title,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9" name="PlaceHolder 1"/>
          <p:cNvSpPr>
            <a:spLocks noGrp="1"/>
          </p:cNvSpPr>
          <p:nvPr>
            <p:ph type="title"/>
          </p:nvPr>
        </p:nvSpPr>
        <p:spPr>
          <a:xfrm>
            <a:off x="720000" y="2095200"/>
            <a:ext cx="8161200" cy="445680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de-DE" sz="4400" b="0" strike="noStrike" spc="-1">
              <a:latin typeface="Arial"/>
            </a:endParaRPr>
          </a:p>
        </p:txBody>
      </p:sp>
      <p:sp>
        <p:nvSpPr>
          <p:cNvPr id="360" name="PlaceHolder 2"/>
          <p:cNvSpPr>
            <a:spLocks noGrp="1"/>
          </p:cNvSpPr>
          <p:nvPr>
            <p:ph type="body"/>
          </p:nvPr>
        </p:nvSpPr>
        <p:spPr>
          <a:xfrm>
            <a:off x="1200240" y="6723720"/>
            <a:ext cx="3513960" cy="1474200"/>
          </a:xfrm>
          <a:prstGeom prst="rect">
            <a:avLst/>
          </a:prstGeom>
        </p:spPr>
        <p:txBody>
          <a:bodyPr lIns="0" tIns="0" rIns="0" bIns="0">
            <a:noAutofit/>
          </a:bodyPr>
          <a:lstStyle/>
          <a:p>
            <a:endParaRPr lang="de-DE" sz="3200" b="0" strike="noStrike" spc="-1">
              <a:latin typeface="Arial"/>
            </a:endParaRPr>
          </a:p>
        </p:txBody>
      </p:sp>
      <p:sp>
        <p:nvSpPr>
          <p:cNvPr id="361" name="PlaceHolder 3"/>
          <p:cNvSpPr>
            <a:spLocks noGrp="1"/>
          </p:cNvSpPr>
          <p:nvPr>
            <p:ph type="body"/>
          </p:nvPr>
        </p:nvSpPr>
        <p:spPr>
          <a:xfrm>
            <a:off x="4890240" y="6723720"/>
            <a:ext cx="3513960" cy="1474200"/>
          </a:xfrm>
          <a:prstGeom prst="rect">
            <a:avLst/>
          </a:prstGeom>
        </p:spPr>
        <p:txBody>
          <a:bodyPr lIns="0" tIns="0" rIns="0" bIns="0">
            <a:noAutofit/>
          </a:bodyPr>
          <a:lstStyle/>
          <a:p>
            <a:endParaRPr lang="de-DE" sz="3200" b="0" strike="noStrike" spc="-1">
              <a:latin typeface="Arial"/>
            </a:endParaRPr>
          </a:p>
        </p:txBody>
      </p:sp>
      <p:sp>
        <p:nvSpPr>
          <p:cNvPr id="362" name="PlaceHolder 4"/>
          <p:cNvSpPr>
            <a:spLocks noGrp="1"/>
          </p:cNvSpPr>
          <p:nvPr>
            <p:ph type="body"/>
          </p:nvPr>
        </p:nvSpPr>
        <p:spPr>
          <a:xfrm>
            <a:off x="1200240" y="8338320"/>
            <a:ext cx="3513960" cy="1474200"/>
          </a:xfrm>
          <a:prstGeom prst="rect">
            <a:avLst/>
          </a:prstGeom>
        </p:spPr>
        <p:txBody>
          <a:bodyPr lIns="0" tIns="0" rIns="0" bIns="0">
            <a:noAutofit/>
          </a:bodyPr>
          <a:lstStyle/>
          <a:p>
            <a:endParaRPr lang="de-DE" sz="3200" b="0" strike="noStrike" spc="-1">
              <a:latin typeface="Arial"/>
            </a:endParaRPr>
          </a:p>
        </p:txBody>
      </p:sp>
      <p:sp>
        <p:nvSpPr>
          <p:cNvPr id="363" name="PlaceHolder 5"/>
          <p:cNvSpPr>
            <a:spLocks noGrp="1"/>
          </p:cNvSpPr>
          <p:nvPr>
            <p:ph type="body"/>
          </p:nvPr>
        </p:nvSpPr>
        <p:spPr>
          <a:xfrm>
            <a:off x="4890240" y="8338320"/>
            <a:ext cx="3513960" cy="1474200"/>
          </a:xfrm>
          <a:prstGeom prst="rect">
            <a:avLst/>
          </a:prstGeom>
        </p:spPr>
        <p:txBody>
          <a:bodyPr lIns="0" tIns="0" rIns="0" bIns="0">
            <a:noAutofit/>
          </a:bodyPr>
          <a:lstStyle/>
          <a:p>
            <a:endParaRPr lang="de-DE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10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itle, 6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4" name="PlaceHolder 1"/>
          <p:cNvSpPr>
            <a:spLocks noGrp="1"/>
          </p:cNvSpPr>
          <p:nvPr>
            <p:ph type="title"/>
          </p:nvPr>
        </p:nvSpPr>
        <p:spPr>
          <a:xfrm>
            <a:off x="720000" y="2095200"/>
            <a:ext cx="8161200" cy="445680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de-DE" sz="4400" b="0" strike="noStrike" spc="-1">
              <a:latin typeface="Arial"/>
            </a:endParaRPr>
          </a:p>
        </p:txBody>
      </p:sp>
      <p:sp>
        <p:nvSpPr>
          <p:cNvPr id="365" name="PlaceHolder 2"/>
          <p:cNvSpPr>
            <a:spLocks noGrp="1"/>
          </p:cNvSpPr>
          <p:nvPr>
            <p:ph type="body"/>
          </p:nvPr>
        </p:nvSpPr>
        <p:spPr>
          <a:xfrm>
            <a:off x="1200240" y="6723720"/>
            <a:ext cx="2318400" cy="1823400"/>
          </a:xfrm>
          <a:prstGeom prst="rect">
            <a:avLst/>
          </a:prstGeom>
        </p:spPr>
        <p:txBody>
          <a:bodyPr lIns="0" tIns="0" rIns="0" bIns="0">
            <a:noAutofit/>
          </a:bodyPr>
          <a:lstStyle/>
          <a:p>
            <a:endParaRPr lang="de-DE" sz="3200" b="0" strike="noStrike" spc="-1">
              <a:latin typeface="Arial"/>
            </a:endParaRPr>
          </a:p>
        </p:txBody>
      </p:sp>
      <p:sp>
        <p:nvSpPr>
          <p:cNvPr id="366" name="PlaceHolder 3"/>
          <p:cNvSpPr>
            <a:spLocks noGrp="1"/>
          </p:cNvSpPr>
          <p:nvPr>
            <p:ph type="body"/>
          </p:nvPr>
        </p:nvSpPr>
        <p:spPr>
          <a:xfrm>
            <a:off x="3634920" y="6723720"/>
            <a:ext cx="2318400" cy="1823400"/>
          </a:xfrm>
          <a:prstGeom prst="rect">
            <a:avLst/>
          </a:prstGeom>
        </p:spPr>
        <p:txBody>
          <a:bodyPr lIns="0" tIns="0" rIns="0" bIns="0">
            <a:noAutofit/>
          </a:bodyPr>
          <a:lstStyle/>
          <a:p>
            <a:endParaRPr lang="de-DE" sz="3200" b="0" strike="noStrike" spc="-1">
              <a:latin typeface="Arial"/>
            </a:endParaRPr>
          </a:p>
        </p:txBody>
      </p:sp>
      <p:sp>
        <p:nvSpPr>
          <p:cNvPr id="367" name="PlaceHolder 4"/>
          <p:cNvSpPr>
            <a:spLocks noGrp="1"/>
          </p:cNvSpPr>
          <p:nvPr>
            <p:ph type="body"/>
          </p:nvPr>
        </p:nvSpPr>
        <p:spPr>
          <a:xfrm>
            <a:off x="6069600" y="6723720"/>
            <a:ext cx="2318400" cy="1823400"/>
          </a:xfrm>
          <a:prstGeom prst="rect">
            <a:avLst/>
          </a:prstGeom>
        </p:spPr>
        <p:txBody>
          <a:bodyPr lIns="0" tIns="0" rIns="0" bIns="0">
            <a:noAutofit/>
          </a:bodyPr>
          <a:lstStyle/>
          <a:p>
            <a:endParaRPr lang="de-DE" sz="3200" b="0" strike="noStrike" spc="-1">
              <a:latin typeface="Arial"/>
            </a:endParaRPr>
          </a:p>
        </p:txBody>
      </p:sp>
      <p:sp>
        <p:nvSpPr>
          <p:cNvPr id="368" name="PlaceHolder 5"/>
          <p:cNvSpPr>
            <a:spLocks noGrp="1"/>
          </p:cNvSpPr>
          <p:nvPr>
            <p:ph type="body"/>
          </p:nvPr>
        </p:nvSpPr>
        <p:spPr>
          <a:xfrm>
            <a:off x="1200240" y="8338320"/>
            <a:ext cx="2318400" cy="1823400"/>
          </a:xfrm>
          <a:prstGeom prst="rect">
            <a:avLst/>
          </a:prstGeom>
        </p:spPr>
        <p:txBody>
          <a:bodyPr lIns="0" tIns="0" rIns="0" bIns="0">
            <a:noAutofit/>
          </a:bodyPr>
          <a:lstStyle/>
          <a:p>
            <a:endParaRPr lang="de-DE" sz="3200" b="0" strike="noStrike" spc="-1">
              <a:latin typeface="Arial"/>
            </a:endParaRPr>
          </a:p>
        </p:txBody>
      </p:sp>
      <p:sp>
        <p:nvSpPr>
          <p:cNvPr id="369" name="PlaceHolder 6"/>
          <p:cNvSpPr>
            <a:spLocks noGrp="1"/>
          </p:cNvSpPr>
          <p:nvPr>
            <p:ph type="body"/>
          </p:nvPr>
        </p:nvSpPr>
        <p:spPr>
          <a:xfrm>
            <a:off x="3634920" y="8338320"/>
            <a:ext cx="2318400" cy="1823400"/>
          </a:xfrm>
          <a:prstGeom prst="rect">
            <a:avLst/>
          </a:prstGeom>
        </p:spPr>
        <p:txBody>
          <a:bodyPr lIns="0" tIns="0" rIns="0" bIns="0">
            <a:noAutofit/>
          </a:bodyPr>
          <a:lstStyle/>
          <a:p>
            <a:endParaRPr lang="de-DE" sz="3200" b="0" strike="noStrike" spc="-1">
              <a:latin typeface="Arial"/>
            </a:endParaRPr>
          </a:p>
        </p:txBody>
      </p:sp>
      <p:sp>
        <p:nvSpPr>
          <p:cNvPr id="370" name="PlaceHolder 7"/>
          <p:cNvSpPr>
            <a:spLocks noGrp="1"/>
          </p:cNvSpPr>
          <p:nvPr>
            <p:ph type="body"/>
          </p:nvPr>
        </p:nvSpPr>
        <p:spPr>
          <a:xfrm>
            <a:off x="6069600" y="8338320"/>
            <a:ext cx="2318400" cy="1823400"/>
          </a:xfrm>
          <a:prstGeom prst="rect">
            <a:avLst/>
          </a:prstGeom>
        </p:spPr>
        <p:txBody>
          <a:bodyPr lIns="0" tIns="0" rIns="0" bIns="0">
            <a:noAutofit/>
          </a:bodyPr>
          <a:lstStyle/>
          <a:p>
            <a:endParaRPr lang="de-DE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10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110.xml><?xml version="1.0" encoding="utf-8"?>
<p:sldLayout xmlns:a="http://schemas.openxmlformats.org/drawingml/2006/main" xmlns:r="http://schemas.openxmlformats.org/officeDocument/2006/relationships" xmlns:p="http://schemas.openxmlformats.org/presentationml/2006/main" type="tx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7" name="PlaceHolder 1"/>
          <p:cNvSpPr>
            <a:spLocks noGrp="1"/>
          </p:cNvSpPr>
          <p:nvPr>
            <p:ph type="title"/>
          </p:nvPr>
        </p:nvSpPr>
        <p:spPr>
          <a:xfrm>
            <a:off x="720000" y="2095200"/>
            <a:ext cx="8161200" cy="445680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de-DE" sz="4400" b="0" strike="noStrike" spc="-1">
              <a:latin typeface="Arial"/>
            </a:endParaRPr>
          </a:p>
        </p:txBody>
      </p:sp>
      <p:sp>
        <p:nvSpPr>
          <p:cNvPr id="378" name="PlaceHolder 2"/>
          <p:cNvSpPr>
            <a:spLocks noGrp="1"/>
          </p:cNvSpPr>
          <p:nvPr>
            <p:ph type="subTitle"/>
          </p:nvPr>
        </p:nvSpPr>
        <p:spPr>
          <a:xfrm>
            <a:off x="1200240" y="6723720"/>
            <a:ext cx="7201080" cy="309060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de-DE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11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,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9" name="PlaceHolder 1"/>
          <p:cNvSpPr>
            <a:spLocks noGrp="1"/>
          </p:cNvSpPr>
          <p:nvPr>
            <p:ph type="title"/>
          </p:nvPr>
        </p:nvSpPr>
        <p:spPr>
          <a:xfrm>
            <a:off x="720000" y="2095200"/>
            <a:ext cx="8161200" cy="445680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de-DE" sz="4400" b="0" strike="noStrike" spc="-1">
              <a:latin typeface="Arial"/>
            </a:endParaRPr>
          </a:p>
        </p:txBody>
      </p:sp>
      <p:sp>
        <p:nvSpPr>
          <p:cNvPr id="380" name="PlaceHolder 2"/>
          <p:cNvSpPr>
            <a:spLocks noGrp="1"/>
          </p:cNvSpPr>
          <p:nvPr>
            <p:ph type="body"/>
          </p:nvPr>
        </p:nvSpPr>
        <p:spPr>
          <a:xfrm>
            <a:off x="1200240" y="6723720"/>
            <a:ext cx="7201080" cy="3090600"/>
          </a:xfrm>
          <a:prstGeom prst="rect">
            <a:avLst/>
          </a:prstGeom>
        </p:spPr>
        <p:txBody>
          <a:bodyPr lIns="0" tIns="0" rIns="0" bIns="0">
            <a:noAutofit/>
          </a:bodyPr>
          <a:lstStyle/>
          <a:p>
            <a:endParaRPr lang="de-DE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112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itle,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1" name="PlaceHolder 1"/>
          <p:cNvSpPr>
            <a:spLocks noGrp="1"/>
          </p:cNvSpPr>
          <p:nvPr>
            <p:ph type="title"/>
          </p:nvPr>
        </p:nvSpPr>
        <p:spPr>
          <a:xfrm>
            <a:off x="720000" y="2095200"/>
            <a:ext cx="8161200" cy="445680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de-DE" sz="4400" b="0" strike="noStrike" spc="-1">
              <a:latin typeface="Arial"/>
            </a:endParaRPr>
          </a:p>
        </p:txBody>
      </p:sp>
      <p:sp>
        <p:nvSpPr>
          <p:cNvPr id="382" name="PlaceHolder 2"/>
          <p:cNvSpPr>
            <a:spLocks noGrp="1"/>
          </p:cNvSpPr>
          <p:nvPr>
            <p:ph type="body"/>
          </p:nvPr>
        </p:nvSpPr>
        <p:spPr>
          <a:xfrm>
            <a:off x="1200240" y="6723720"/>
            <a:ext cx="3513960" cy="3090600"/>
          </a:xfrm>
          <a:prstGeom prst="rect">
            <a:avLst/>
          </a:prstGeom>
        </p:spPr>
        <p:txBody>
          <a:bodyPr lIns="0" tIns="0" rIns="0" bIns="0">
            <a:noAutofit/>
          </a:bodyPr>
          <a:lstStyle/>
          <a:p>
            <a:endParaRPr lang="de-DE" sz="3200" b="0" strike="noStrike" spc="-1">
              <a:latin typeface="Arial"/>
            </a:endParaRPr>
          </a:p>
        </p:txBody>
      </p:sp>
      <p:sp>
        <p:nvSpPr>
          <p:cNvPr id="383" name="PlaceHolder 3"/>
          <p:cNvSpPr>
            <a:spLocks noGrp="1"/>
          </p:cNvSpPr>
          <p:nvPr>
            <p:ph type="body"/>
          </p:nvPr>
        </p:nvSpPr>
        <p:spPr>
          <a:xfrm>
            <a:off x="4890240" y="6723720"/>
            <a:ext cx="3513960" cy="3090600"/>
          </a:xfrm>
          <a:prstGeom prst="rect">
            <a:avLst/>
          </a:prstGeom>
        </p:spPr>
        <p:txBody>
          <a:bodyPr lIns="0" tIns="0" rIns="0" bIns="0">
            <a:noAutofit/>
          </a:bodyPr>
          <a:lstStyle/>
          <a:p>
            <a:endParaRPr lang="de-DE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11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4" name="PlaceHolder 1"/>
          <p:cNvSpPr>
            <a:spLocks noGrp="1"/>
          </p:cNvSpPr>
          <p:nvPr>
            <p:ph type="title"/>
          </p:nvPr>
        </p:nvSpPr>
        <p:spPr>
          <a:xfrm>
            <a:off x="720000" y="2095200"/>
            <a:ext cx="8161200" cy="445680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de-DE" sz="44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114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 preserve="1">
  <p:cSld name="Centere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5" name="PlaceHolder 1"/>
          <p:cNvSpPr>
            <a:spLocks noGrp="1"/>
          </p:cNvSpPr>
          <p:nvPr>
            <p:ph type="subTitle"/>
          </p:nvPr>
        </p:nvSpPr>
        <p:spPr>
          <a:xfrm>
            <a:off x="720000" y="2095200"/>
            <a:ext cx="8161200" cy="2066040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de-DE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1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AndObj" preserve="1">
  <p:cSld name="Title, 2 Content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6" name="PlaceHolder 1"/>
          <p:cNvSpPr>
            <a:spLocks noGrp="1"/>
          </p:cNvSpPr>
          <p:nvPr>
            <p:ph type="title"/>
          </p:nvPr>
        </p:nvSpPr>
        <p:spPr>
          <a:xfrm>
            <a:off x="720000" y="2095200"/>
            <a:ext cx="8161200" cy="445680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de-DE" sz="4400" b="0" strike="noStrike" spc="-1">
              <a:latin typeface="Arial"/>
            </a:endParaRPr>
          </a:p>
        </p:txBody>
      </p:sp>
      <p:sp>
        <p:nvSpPr>
          <p:cNvPr id="387" name="PlaceHolder 2"/>
          <p:cNvSpPr>
            <a:spLocks noGrp="1"/>
          </p:cNvSpPr>
          <p:nvPr>
            <p:ph type="body"/>
          </p:nvPr>
        </p:nvSpPr>
        <p:spPr>
          <a:xfrm>
            <a:off x="1200240" y="6723720"/>
            <a:ext cx="3513960" cy="1474200"/>
          </a:xfrm>
          <a:prstGeom prst="rect">
            <a:avLst/>
          </a:prstGeom>
        </p:spPr>
        <p:txBody>
          <a:bodyPr lIns="0" tIns="0" rIns="0" bIns="0">
            <a:noAutofit/>
          </a:bodyPr>
          <a:lstStyle/>
          <a:p>
            <a:endParaRPr lang="de-DE" sz="3200" b="0" strike="noStrike" spc="-1">
              <a:latin typeface="Arial"/>
            </a:endParaRPr>
          </a:p>
        </p:txBody>
      </p:sp>
      <p:sp>
        <p:nvSpPr>
          <p:cNvPr id="388" name="PlaceHolder 3"/>
          <p:cNvSpPr>
            <a:spLocks noGrp="1"/>
          </p:cNvSpPr>
          <p:nvPr>
            <p:ph type="body"/>
          </p:nvPr>
        </p:nvSpPr>
        <p:spPr>
          <a:xfrm>
            <a:off x="4890240" y="6723720"/>
            <a:ext cx="3513960" cy="3090600"/>
          </a:xfrm>
          <a:prstGeom prst="rect">
            <a:avLst/>
          </a:prstGeom>
        </p:spPr>
        <p:txBody>
          <a:bodyPr lIns="0" tIns="0" rIns="0" bIns="0">
            <a:noAutofit/>
          </a:bodyPr>
          <a:lstStyle/>
          <a:p>
            <a:endParaRPr lang="de-DE" sz="3200" b="0" strike="noStrike" spc="-1">
              <a:latin typeface="Arial"/>
            </a:endParaRPr>
          </a:p>
        </p:txBody>
      </p:sp>
      <p:sp>
        <p:nvSpPr>
          <p:cNvPr id="389" name="PlaceHolder 4"/>
          <p:cNvSpPr>
            <a:spLocks noGrp="1"/>
          </p:cNvSpPr>
          <p:nvPr>
            <p:ph type="body"/>
          </p:nvPr>
        </p:nvSpPr>
        <p:spPr>
          <a:xfrm>
            <a:off x="1200240" y="8338320"/>
            <a:ext cx="3513960" cy="1474200"/>
          </a:xfrm>
          <a:prstGeom prst="rect">
            <a:avLst/>
          </a:prstGeom>
        </p:spPr>
        <p:txBody>
          <a:bodyPr lIns="0" tIns="0" rIns="0" bIns="0">
            <a:noAutofit/>
          </a:bodyPr>
          <a:lstStyle/>
          <a:p>
            <a:endParaRPr lang="de-DE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116.xml><?xml version="1.0" encoding="utf-8"?>
<p:sldLayout xmlns:a="http://schemas.openxmlformats.org/drawingml/2006/main" xmlns:r="http://schemas.openxmlformats.org/officeDocument/2006/relationships" xmlns:p="http://schemas.openxmlformats.org/presentationml/2006/main" type="objAndTwoObj" preserve="1">
  <p:cSld name="Title Content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0" name="PlaceHolder 1"/>
          <p:cNvSpPr>
            <a:spLocks noGrp="1"/>
          </p:cNvSpPr>
          <p:nvPr>
            <p:ph type="title"/>
          </p:nvPr>
        </p:nvSpPr>
        <p:spPr>
          <a:xfrm>
            <a:off x="720000" y="2095200"/>
            <a:ext cx="8161200" cy="445680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de-DE" sz="4400" b="0" strike="noStrike" spc="-1">
              <a:latin typeface="Arial"/>
            </a:endParaRPr>
          </a:p>
        </p:txBody>
      </p:sp>
      <p:sp>
        <p:nvSpPr>
          <p:cNvPr id="391" name="PlaceHolder 2"/>
          <p:cNvSpPr>
            <a:spLocks noGrp="1"/>
          </p:cNvSpPr>
          <p:nvPr>
            <p:ph type="body"/>
          </p:nvPr>
        </p:nvSpPr>
        <p:spPr>
          <a:xfrm>
            <a:off x="1200240" y="6723720"/>
            <a:ext cx="3513960" cy="3090600"/>
          </a:xfrm>
          <a:prstGeom prst="rect">
            <a:avLst/>
          </a:prstGeom>
        </p:spPr>
        <p:txBody>
          <a:bodyPr lIns="0" tIns="0" rIns="0" bIns="0">
            <a:noAutofit/>
          </a:bodyPr>
          <a:lstStyle/>
          <a:p>
            <a:endParaRPr lang="de-DE" sz="3200" b="0" strike="noStrike" spc="-1">
              <a:latin typeface="Arial"/>
            </a:endParaRPr>
          </a:p>
        </p:txBody>
      </p:sp>
      <p:sp>
        <p:nvSpPr>
          <p:cNvPr id="392" name="PlaceHolder 3"/>
          <p:cNvSpPr>
            <a:spLocks noGrp="1"/>
          </p:cNvSpPr>
          <p:nvPr>
            <p:ph type="body"/>
          </p:nvPr>
        </p:nvSpPr>
        <p:spPr>
          <a:xfrm>
            <a:off x="4890240" y="6723720"/>
            <a:ext cx="3513960" cy="1474200"/>
          </a:xfrm>
          <a:prstGeom prst="rect">
            <a:avLst/>
          </a:prstGeom>
        </p:spPr>
        <p:txBody>
          <a:bodyPr lIns="0" tIns="0" rIns="0" bIns="0">
            <a:noAutofit/>
          </a:bodyPr>
          <a:lstStyle/>
          <a:p>
            <a:endParaRPr lang="de-DE" sz="3200" b="0" strike="noStrike" spc="-1">
              <a:latin typeface="Arial"/>
            </a:endParaRPr>
          </a:p>
        </p:txBody>
      </p:sp>
      <p:sp>
        <p:nvSpPr>
          <p:cNvPr id="393" name="PlaceHolder 4"/>
          <p:cNvSpPr>
            <a:spLocks noGrp="1"/>
          </p:cNvSpPr>
          <p:nvPr>
            <p:ph type="body"/>
          </p:nvPr>
        </p:nvSpPr>
        <p:spPr>
          <a:xfrm>
            <a:off x="4890240" y="8338320"/>
            <a:ext cx="3513960" cy="1474200"/>
          </a:xfrm>
          <a:prstGeom prst="rect">
            <a:avLst/>
          </a:prstGeom>
        </p:spPr>
        <p:txBody>
          <a:bodyPr lIns="0" tIns="0" rIns="0" bIns="0">
            <a:noAutofit/>
          </a:bodyPr>
          <a:lstStyle/>
          <a:p>
            <a:endParaRPr lang="de-DE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11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OverTx" preserve="1">
  <p:cSld name="Title, 2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4" name="PlaceHolder 1"/>
          <p:cNvSpPr>
            <a:spLocks noGrp="1"/>
          </p:cNvSpPr>
          <p:nvPr>
            <p:ph type="title"/>
          </p:nvPr>
        </p:nvSpPr>
        <p:spPr>
          <a:xfrm>
            <a:off x="720000" y="2095200"/>
            <a:ext cx="8161200" cy="445680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de-DE" sz="4400" b="0" strike="noStrike" spc="-1">
              <a:latin typeface="Arial"/>
            </a:endParaRPr>
          </a:p>
        </p:txBody>
      </p:sp>
      <p:sp>
        <p:nvSpPr>
          <p:cNvPr id="395" name="PlaceHolder 2"/>
          <p:cNvSpPr>
            <a:spLocks noGrp="1"/>
          </p:cNvSpPr>
          <p:nvPr>
            <p:ph type="body"/>
          </p:nvPr>
        </p:nvSpPr>
        <p:spPr>
          <a:xfrm>
            <a:off x="1200240" y="6723720"/>
            <a:ext cx="3513960" cy="1474200"/>
          </a:xfrm>
          <a:prstGeom prst="rect">
            <a:avLst/>
          </a:prstGeom>
        </p:spPr>
        <p:txBody>
          <a:bodyPr lIns="0" tIns="0" rIns="0" bIns="0">
            <a:noAutofit/>
          </a:bodyPr>
          <a:lstStyle/>
          <a:p>
            <a:endParaRPr lang="de-DE" sz="3200" b="0" strike="noStrike" spc="-1">
              <a:latin typeface="Arial"/>
            </a:endParaRPr>
          </a:p>
        </p:txBody>
      </p:sp>
      <p:sp>
        <p:nvSpPr>
          <p:cNvPr id="396" name="PlaceHolder 3"/>
          <p:cNvSpPr>
            <a:spLocks noGrp="1"/>
          </p:cNvSpPr>
          <p:nvPr>
            <p:ph type="body"/>
          </p:nvPr>
        </p:nvSpPr>
        <p:spPr>
          <a:xfrm>
            <a:off x="4890240" y="6723720"/>
            <a:ext cx="3513960" cy="1474200"/>
          </a:xfrm>
          <a:prstGeom prst="rect">
            <a:avLst/>
          </a:prstGeom>
        </p:spPr>
        <p:txBody>
          <a:bodyPr lIns="0" tIns="0" rIns="0" bIns="0">
            <a:noAutofit/>
          </a:bodyPr>
          <a:lstStyle/>
          <a:p>
            <a:endParaRPr lang="de-DE" sz="3200" b="0" strike="noStrike" spc="-1">
              <a:latin typeface="Arial"/>
            </a:endParaRPr>
          </a:p>
        </p:txBody>
      </p:sp>
      <p:sp>
        <p:nvSpPr>
          <p:cNvPr id="397" name="PlaceHolder 4"/>
          <p:cNvSpPr>
            <a:spLocks noGrp="1"/>
          </p:cNvSpPr>
          <p:nvPr>
            <p:ph type="body"/>
          </p:nvPr>
        </p:nvSpPr>
        <p:spPr>
          <a:xfrm>
            <a:off x="1200240" y="8338320"/>
            <a:ext cx="7201080" cy="1474200"/>
          </a:xfrm>
          <a:prstGeom prst="rect">
            <a:avLst/>
          </a:prstGeom>
        </p:spPr>
        <p:txBody>
          <a:bodyPr lIns="0" tIns="0" rIns="0" bIns="0">
            <a:noAutofit/>
          </a:bodyPr>
          <a:lstStyle/>
          <a:p>
            <a:endParaRPr lang="de-DE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118.xml><?xml version="1.0" encoding="utf-8"?>
<p:sldLayout xmlns:a="http://schemas.openxmlformats.org/drawingml/2006/main" xmlns:r="http://schemas.openxmlformats.org/officeDocument/2006/relationships" xmlns:p="http://schemas.openxmlformats.org/presentationml/2006/main" type="objOverTx" preserve="1">
  <p:cSld name="Title,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8" name="PlaceHolder 1"/>
          <p:cNvSpPr>
            <a:spLocks noGrp="1"/>
          </p:cNvSpPr>
          <p:nvPr>
            <p:ph type="title"/>
          </p:nvPr>
        </p:nvSpPr>
        <p:spPr>
          <a:xfrm>
            <a:off x="720000" y="2095200"/>
            <a:ext cx="8161200" cy="445680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de-DE" sz="4400" b="0" strike="noStrike" spc="-1">
              <a:latin typeface="Arial"/>
            </a:endParaRPr>
          </a:p>
        </p:txBody>
      </p:sp>
      <p:sp>
        <p:nvSpPr>
          <p:cNvPr id="399" name="PlaceHolder 2"/>
          <p:cNvSpPr>
            <a:spLocks noGrp="1"/>
          </p:cNvSpPr>
          <p:nvPr>
            <p:ph type="body"/>
          </p:nvPr>
        </p:nvSpPr>
        <p:spPr>
          <a:xfrm>
            <a:off x="1200240" y="6723720"/>
            <a:ext cx="7201080" cy="1474200"/>
          </a:xfrm>
          <a:prstGeom prst="rect">
            <a:avLst/>
          </a:prstGeom>
        </p:spPr>
        <p:txBody>
          <a:bodyPr lIns="0" tIns="0" rIns="0" bIns="0">
            <a:noAutofit/>
          </a:bodyPr>
          <a:lstStyle/>
          <a:p>
            <a:endParaRPr lang="de-DE" sz="3200" b="0" strike="noStrike" spc="-1">
              <a:latin typeface="Arial"/>
            </a:endParaRPr>
          </a:p>
        </p:txBody>
      </p:sp>
      <p:sp>
        <p:nvSpPr>
          <p:cNvPr id="400" name="PlaceHolder 3"/>
          <p:cNvSpPr>
            <a:spLocks noGrp="1"/>
          </p:cNvSpPr>
          <p:nvPr>
            <p:ph type="body"/>
          </p:nvPr>
        </p:nvSpPr>
        <p:spPr>
          <a:xfrm>
            <a:off x="1200240" y="8338320"/>
            <a:ext cx="7201080" cy="1474200"/>
          </a:xfrm>
          <a:prstGeom prst="rect">
            <a:avLst/>
          </a:prstGeom>
        </p:spPr>
        <p:txBody>
          <a:bodyPr lIns="0" tIns="0" rIns="0" bIns="0">
            <a:noAutofit/>
          </a:bodyPr>
          <a:lstStyle/>
          <a:p>
            <a:endParaRPr lang="de-DE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119.xml><?xml version="1.0" encoding="utf-8"?>
<p:sldLayout xmlns:a="http://schemas.openxmlformats.org/drawingml/2006/main" xmlns:r="http://schemas.openxmlformats.org/officeDocument/2006/relationships" xmlns:p="http://schemas.openxmlformats.org/presentationml/2006/main" type="fourObj" preserve="1">
  <p:cSld name="Title,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1" name="PlaceHolder 1"/>
          <p:cNvSpPr>
            <a:spLocks noGrp="1"/>
          </p:cNvSpPr>
          <p:nvPr>
            <p:ph type="title"/>
          </p:nvPr>
        </p:nvSpPr>
        <p:spPr>
          <a:xfrm>
            <a:off x="720000" y="2095200"/>
            <a:ext cx="8161200" cy="445680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de-DE" sz="4400" b="0" strike="noStrike" spc="-1">
              <a:latin typeface="Arial"/>
            </a:endParaRPr>
          </a:p>
        </p:txBody>
      </p:sp>
      <p:sp>
        <p:nvSpPr>
          <p:cNvPr id="402" name="PlaceHolder 2"/>
          <p:cNvSpPr>
            <a:spLocks noGrp="1"/>
          </p:cNvSpPr>
          <p:nvPr>
            <p:ph type="body"/>
          </p:nvPr>
        </p:nvSpPr>
        <p:spPr>
          <a:xfrm>
            <a:off x="1200240" y="6723720"/>
            <a:ext cx="3513960" cy="1474200"/>
          </a:xfrm>
          <a:prstGeom prst="rect">
            <a:avLst/>
          </a:prstGeom>
        </p:spPr>
        <p:txBody>
          <a:bodyPr lIns="0" tIns="0" rIns="0" bIns="0">
            <a:noAutofit/>
          </a:bodyPr>
          <a:lstStyle/>
          <a:p>
            <a:endParaRPr lang="de-DE" sz="3200" b="0" strike="noStrike" spc="-1">
              <a:latin typeface="Arial"/>
            </a:endParaRPr>
          </a:p>
        </p:txBody>
      </p:sp>
      <p:sp>
        <p:nvSpPr>
          <p:cNvPr id="403" name="PlaceHolder 3"/>
          <p:cNvSpPr>
            <a:spLocks noGrp="1"/>
          </p:cNvSpPr>
          <p:nvPr>
            <p:ph type="body"/>
          </p:nvPr>
        </p:nvSpPr>
        <p:spPr>
          <a:xfrm>
            <a:off x="4890240" y="6723720"/>
            <a:ext cx="3513960" cy="1474200"/>
          </a:xfrm>
          <a:prstGeom prst="rect">
            <a:avLst/>
          </a:prstGeom>
        </p:spPr>
        <p:txBody>
          <a:bodyPr lIns="0" tIns="0" rIns="0" bIns="0">
            <a:noAutofit/>
          </a:bodyPr>
          <a:lstStyle/>
          <a:p>
            <a:endParaRPr lang="de-DE" sz="3200" b="0" strike="noStrike" spc="-1">
              <a:latin typeface="Arial"/>
            </a:endParaRPr>
          </a:p>
        </p:txBody>
      </p:sp>
      <p:sp>
        <p:nvSpPr>
          <p:cNvPr id="404" name="PlaceHolder 4"/>
          <p:cNvSpPr>
            <a:spLocks noGrp="1"/>
          </p:cNvSpPr>
          <p:nvPr>
            <p:ph type="body"/>
          </p:nvPr>
        </p:nvSpPr>
        <p:spPr>
          <a:xfrm>
            <a:off x="1200240" y="8338320"/>
            <a:ext cx="3513960" cy="1474200"/>
          </a:xfrm>
          <a:prstGeom prst="rect">
            <a:avLst/>
          </a:prstGeom>
        </p:spPr>
        <p:txBody>
          <a:bodyPr lIns="0" tIns="0" rIns="0" bIns="0">
            <a:noAutofit/>
          </a:bodyPr>
          <a:lstStyle/>
          <a:p>
            <a:endParaRPr lang="de-DE" sz="3200" b="0" strike="noStrike" spc="-1">
              <a:latin typeface="Arial"/>
            </a:endParaRPr>
          </a:p>
        </p:txBody>
      </p:sp>
      <p:sp>
        <p:nvSpPr>
          <p:cNvPr id="405" name="PlaceHolder 5"/>
          <p:cNvSpPr>
            <a:spLocks noGrp="1"/>
          </p:cNvSpPr>
          <p:nvPr>
            <p:ph type="body"/>
          </p:nvPr>
        </p:nvSpPr>
        <p:spPr>
          <a:xfrm>
            <a:off x="4890240" y="8338320"/>
            <a:ext cx="3513960" cy="1474200"/>
          </a:xfrm>
          <a:prstGeom prst="rect">
            <a:avLst/>
          </a:prstGeom>
        </p:spPr>
        <p:txBody>
          <a:bodyPr lIns="0" tIns="0" rIns="0" bIns="0">
            <a:noAutofit/>
          </a:bodyPr>
          <a:lstStyle/>
          <a:p>
            <a:endParaRPr lang="de-DE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12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itle, 6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6" name="PlaceHolder 1"/>
          <p:cNvSpPr>
            <a:spLocks noGrp="1"/>
          </p:cNvSpPr>
          <p:nvPr>
            <p:ph type="title"/>
          </p:nvPr>
        </p:nvSpPr>
        <p:spPr>
          <a:xfrm>
            <a:off x="720000" y="2095200"/>
            <a:ext cx="8161200" cy="445680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de-DE" sz="4400" b="0" strike="noStrike" spc="-1">
              <a:latin typeface="Arial"/>
            </a:endParaRPr>
          </a:p>
        </p:txBody>
      </p:sp>
      <p:sp>
        <p:nvSpPr>
          <p:cNvPr id="407" name="PlaceHolder 2"/>
          <p:cNvSpPr>
            <a:spLocks noGrp="1"/>
          </p:cNvSpPr>
          <p:nvPr>
            <p:ph type="body"/>
          </p:nvPr>
        </p:nvSpPr>
        <p:spPr>
          <a:xfrm>
            <a:off x="1200240" y="6723720"/>
            <a:ext cx="2318400" cy="1823400"/>
          </a:xfrm>
          <a:prstGeom prst="rect">
            <a:avLst/>
          </a:prstGeom>
        </p:spPr>
        <p:txBody>
          <a:bodyPr lIns="0" tIns="0" rIns="0" bIns="0">
            <a:noAutofit/>
          </a:bodyPr>
          <a:lstStyle/>
          <a:p>
            <a:endParaRPr lang="de-DE" sz="3200" b="0" strike="noStrike" spc="-1">
              <a:latin typeface="Arial"/>
            </a:endParaRPr>
          </a:p>
        </p:txBody>
      </p:sp>
      <p:sp>
        <p:nvSpPr>
          <p:cNvPr id="408" name="PlaceHolder 3"/>
          <p:cNvSpPr>
            <a:spLocks noGrp="1"/>
          </p:cNvSpPr>
          <p:nvPr>
            <p:ph type="body"/>
          </p:nvPr>
        </p:nvSpPr>
        <p:spPr>
          <a:xfrm>
            <a:off x="3634920" y="6723720"/>
            <a:ext cx="2318400" cy="1823400"/>
          </a:xfrm>
          <a:prstGeom prst="rect">
            <a:avLst/>
          </a:prstGeom>
        </p:spPr>
        <p:txBody>
          <a:bodyPr lIns="0" tIns="0" rIns="0" bIns="0">
            <a:noAutofit/>
          </a:bodyPr>
          <a:lstStyle/>
          <a:p>
            <a:endParaRPr lang="de-DE" sz="3200" b="0" strike="noStrike" spc="-1">
              <a:latin typeface="Arial"/>
            </a:endParaRPr>
          </a:p>
        </p:txBody>
      </p:sp>
      <p:sp>
        <p:nvSpPr>
          <p:cNvPr id="409" name="PlaceHolder 4"/>
          <p:cNvSpPr>
            <a:spLocks noGrp="1"/>
          </p:cNvSpPr>
          <p:nvPr>
            <p:ph type="body"/>
          </p:nvPr>
        </p:nvSpPr>
        <p:spPr>
          <a:xfrm>
            <a:off x="6069600" y="6723720"/>
            <a:ext cx="2318400" cy="1823400"/>
          </a:xfrm>
          <a:prstGeom prst="rect">
            <a:avLst/>
          </a:prstGeom>
        </p:spPr>
        <p:txBody>
          <a:bodyPr lIns="0" tIns="0" rIns="0" bIns="0">
            <a:noAutofit/>
          </a:bodyPr>
          <a:lstStyle/>
          <a:p>
            <a:endParaRPr lang="de-DE" sz="3200" b="0" strike="noStrike" spc="-1">
              <a:latin typeface="Arial"/>
            </a:endParaRPr>
          </a:p>
        </p:txBody>
      </p:sp>
      <p:sp>
        <p:nvSpPr>
          <p:cNvPr id="410" name="PlaceHolder 5"/>
          <p:cNvSpPr>
            <a:spLocks noGrp="1"/>
          </p:cNvSpPr>
          <p:nvPr>
            <p:ph type="body"/>
          </p:nvPr>
        </p:nvSpPr>
        <p:spPr>
          <a:xfrm>
            <a:off x="1200240" y="8338320"/>
            <a:ext cx="2318400" cy="1823400"/>
          </a:xfrm>
          <a:prstGeom prst="rect">
            <a:avLst/>
          </a:prstGeom>
        </p:spPr>
        <p:txBody>
          <a:bodyPr lIns="0" tIns="0" rIns="0" bIns="0">
            <a:noAutofit/>
          </a:bodyPr>
          <a:lstStyle/>
          <a:p>
            <a:endParaRPr lang="de-DE" sz="3200" b="0" strike="noStrike" spc="-1">
              <a:latin typeface="Arial"/>
            </a:endParaRPr>
          </a:p>
        </p:txBody>
      </p:sp>
      <p:sp>
        <p:nvSpPr>
          <p:cNvPr id="411" name="PlaceHolder 6"/>
          <p:cNvSpPr>
            <a:spLocks noGrp="1"/>
          </p:cNvSpPr>
          <p:nvPr>
            <p:ph type="body"/>
          </p:nvPr>
        </p:nvSpPr>
        <p:spPr>
          <a:xfrm>
            <a:off x="3634920" y="8338320"/>
            <a:ext cx="2318400" cy="1823400"/>
          </a:xfrm>
          <a:prstGeom prst="rect">
            <a:avLst/>
          </a:prstGeom>
        </p:spPr>
        <p:txBody>
          <a:bodyPr lIns="0" tIns="0" rIns="0" bIns="0">
            <a:noAutofit/>
          </a:bodyPr>
          <a:lstStyle/>
          <a:p>
            <a:endParaRPr lang="de-DE" sz="3200" b="0" strike="noStrike" spc="-1">
              <a:latin typeface="Arial"/>
            </a:endParaRPr>
          </a:p>
        </p:txBody>
      </p:sp>
      <p:sp>
        <p:nvSpPr>
          <p:cNvPr id="412" name="PlaceHolder 7"/>
          <p:cNvSpPr>
            <a:spLocks noGrp="1"/>
          </p:cNvSpPr>
          <p:nvPr>
            <p:ph type="body"/>
          </p:nvPr>
        </p:nvSpPr>
        <p:spPr>
          <a:xfrm>
            <a:off x="6069600" y="8338320"/>
            <a:ext cx="2318400" cy="1823400"/>
          </a:xfrm>
          <a:prstGeom prst="rect">
            <a:avLst/>
          </a:prstGeom>
        </p:spPr>
        <p:txBody>
          <a:bodyPr lIns="0" tIns="0" rIns="0" bIns="0">
            <a:noAutofit/>
          </a:bodyPr>
          <a:lstStyle/>
          <a:p>
            <a:endParaRPr lang="de-DE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12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122.xml><?xml version="1.0" encoding="utf-8"?>
<p:sldLayout xmlns:a="http://schemas.openxmlformats.org/drawingml/2006/main" xmlns:r="http://schemas.openxmlformats.org/officeDocument/2006/relationships" xmlns:p="http://schemas.openxmlformats.org/presentationml/2006/main" type="tx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8" name="PlaceHolder 1"/>
          <p:cNvSpPr>
            <a:spLocks noGrp="1"/>
          </p:cNvSpPr>
          <p:nvPr>
            <p:ph type="title"/>
          </p:nvPr>
        </p:nvSpPr>
        <p:spPr>
          <a:xfrm>
            <a:off x="720000" y="2095200"/>
            <a:ext cx="8161200" cy="445680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de-DE" sz="4400" b="0" strike="noStrike" spc="-1">
              <a:latin typeface="Arial"/>
            </a:endParaRPr>
          </a:p>
        </p:txBody>
      </p:sp>
      <p:sp>
        <p:nvSpPr>
          <p:cNvPr id="419" name="PlaceHolder 2"/>
          <p:cNvSpPr>
            <a:spLocks noGrp="1"/>
          </p:cNvSpPr>
          <p:nvPr>
            <p:ph type="subTitle"/>
          </p:nvPr>
        </p:nvSpPr>
        <p:spPr>
          <a:xfrm>
            <a:off x="1200240" y="6723720"/>
            <a:ext cx="7201080" cy="309060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de-DE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12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,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0" name="PlaceHolder 1"/>
          <p:cNvSpPr>
            <a:spLocks noGrp="1"/>
          </p:cNvSpPr>
          <p:nvPr>
            <p:ph type="title"/>
          </p:nvPr>
        </p:nvSpPr>
        <p:spPr>
          <a:xfrm>
            <a:off x="720000" y="2095200"/>
            <a:ext cx="8161200" cy="445680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de-DE" sz="4400" b="0" strike="noStrike" spc="-1">
              <a:latin typeface="Arial"/>
            </a:endParaRPr>
          </a:p>
        </p:txBody>
      </p:sp>
      <p:sp>
        <p:nvSpPr>
          <p:cNvPr id="421" name="PlaceHolder 2"/>
          <p:cNvSpPr>
            <a:spLocks noGrp="1"/>
          </p:cNvSpPr>
          <p:nvPr>
            <p:ph type="body"/>
          </p:nvPr>
        </p:nvSpPr>
        <p:spPr>
          <a:xfrm>
            <a:off x="1200240" y="6723720"/>
            <a:ext cx="7201080" cy="3090600"/>
          </a:xfrm>
          <a:prstGeom prst="rect">
            <a:avLst/>
          </a:prstGeom>
        </p:spPr>
        <p:txBody>
          <a:bodyPr lIns="0" tIns="0" rIns="0" bIns="0">
            <a:noAutofit/>
          </a:bodyPr>
          <a:lstStyle/>
          <a:p>
            <a:endParaRPr lang="de-DE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12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itle,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2" name="PlaceHolder 1"/>
          <p:cNvSpPr>
            <a:spLocks noGrp="1"/>
          </p:cNvSpPr>
          <p:nvPr>
            <p:ph type="title"/>
          </p:nvPr>
        </p:nvSpPr>
        <p:spPr>
          <a:xfrm>
            <a:off x="720000" y="2095200"/>
            <a:ext cx="8161200" cy="445680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de-DE" sz="4400" b="0" strike="noStrike" spc="-1">
              <a:latin typeface="Arial"/>
            </a:endParaRPr>
          </a:p>
        </p:txBody>
      </p:sp>
      <p:sp>
        <p:nvSpPr>
          <p:cNvPr id="423" name="PlaceHolder 2"/>
          <p:cNvSpPr>
            <a:spLocks noGrp="1"/>
          </p:cNvSpPr>
          <p:nvPr>
            <p:ph type="body"/>
          </p:nvPr>
        </p:nvSpPr>
        <p:spPr>
          <a:xfrm>
            <a:off x="1200240" y="6723720"/>
            <a:ext cx="3513960" cy="3090600"/>
          </a:xfrm>
          <a:prstGeom prst="rect">
            <a:avLst/>
          </a:prstGeom>
        </p:spPr>
        <p:txBody>
          <a:bodyPr lIns="0" tIns="0" rIns="0" bIns="0">
            <a:noAutofit/>
          </a:bodyPr>
          <a:lstStyle/>
          <a:p>
            <a:endParaRPr lang="de-DE" sz="3200" b="0" strike="noStrike" spc="-1">
              <a:latin typeface="Arial"/>
            </a:endParaRPr>
          </a:p>
        </p:txBody>
      </p:sp>
      <p:sp>
        <p:nvSpPr>
          <p:cNvPr id="424" name="PlaceHolder 3"/>
          <p:cNvSpPr>
            <a:spLocks noGrp="1"/>
          </p:cNvSpPr>
          <p:nvPr>
            <p:ph type="body"/>
          </p:nvPr>
        </p:nvSpPr>
        <p:spPr>
          <a:xfrm>
            <a:off x="4890240" y="6723720"/>
            <a:ext cx="3513960" cy="3090600"/>
          </a:xfrm>
          <a:prstGeom prst="rect">
            <a:avLst/>
          </a:prstGeom>
        </p:spPr>
        <p:txBody>
          <a:bodyPr lIns="0" tIns="0" rIns="0" bIns="0">
            <a:noAutofit/>
          </a:bodyPr>
          <a:lstStyle/>
          <a:p>
            <a:endParaRPr lang="de-DE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12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5" name="PlaceHolder 1"/>
          <p:cNvSpPr>
            <a:spLocks noGrp="1"/>
          </p:cNvSpPr>
          <p:nvPr>
            <p:ph type="title"/>
          </p:nvPr>
        </p:nvSpPr>
        <p:spPr>
          <a:xfrm>
            <a:off x="720000" y="2095200"/>
            <a:ext cx="8161200" cy="445680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de-DE" sz="44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126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 preserve="1">
  <p:cSld name="Centere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6" name="PlaceHolder 1"/>
          <p:cNvSpPr>
            <a:spLocks noGrp="1"/>
          </p:cNvSpPr>
          <p:nvPr>
            <p:ph type="subTitle"/>
          </p:nvPr>
        </p:nvSpPr>
        <p:spPr>
          <a:xfrm>
            <a:off x="720000" y="2095200"/>
            <a:ext cx="8161200" cy="2066040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de-DE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12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AndObj" preserve="1">
  <p:cSld name="Title, 2 Content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7" name="PlaceHolder 1"/>
          <p:cNvSpPr>
            <a:spLocks noGrp="1"/>
          </p:cNvSpPr>
          <p:nvPr>
            <p:ph type="title"/>
          </p:nvPr>
        </p:nvSpPr>
        <p:spPr>
          <a:xfrm>
            <a:off x="720000" y="2095200"/>
            <a:ext cx="8161200" cy="445680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de-DE" sz="4400" b="0" strike="noStrike" spc="-1">
              <a:latin typeface="Arial"/>
            </a:endParaRPr>
          </a:p>
        </p:txBody>
      </p:sp>
      <p:sp>
        <p:nvSpPr>
          <p:cNvPr id="428" name="PlaceHolder 2"/>
          <p:cNvSpPr>
            <a:spLocks noGrp="1"/>
          </p:cNvSpPr>
          <p:nvPr>
            <p:ph type="body"/>
          </p:nvPr>
        </p:nvSpPr>
        <p:spPr>
          <a:xfrm>
            <a:off x="1200240" y="6723720"/>
            <a:ext cx="3513960" cy="1474200"/>
          </a:xfrm>
          <a:prstGeom prst="rect">
            <a:avLst/>
          </a:prstGeom>
        </p:spPr>
        <p:txBody>
          <a:bodyPr lIns="0" tIns="0" rIns="0" bIns="0">
            <a:noAutofit/>
          </a:bodyPr>
          <a:lstStyle/>
          <a:p>
            <a:endParaRPr lang="de-DE" sz="3200" b="0" strike="noStrike" spc="-1">
              <a:latin typeface="Arial"/>
            </a:endParaRPr>
          </a:p>
        </p:txBody>
      </p:sp>
      <p:sp>
        <p:nvSpPr>
          <p:cNvPr id="429" name="PlaceHolder 3"/>
          <p:cNvSpPr>
            <a:spLocks noGrp="1"/>
          </p:cNvSpPr>
          <p:nvPr>
            <p:ph type="body"/>
          </p:nvPr>
        </p:nvSpPr>
        <p:spPr>
          <a:xfrm>
            <a:off x="4890240" y="6723720"/>
            <a:ext cx="3513960" cy="3090600"/>
          </a:xfrm>
          <a:prstGeom prst="rect">
            <a:avLst/>
          </a:prstGeom>
        </p:spPr>
        <p:txBody>
          <a:bodyPr lIns="0" tIns="0" rIns="0" bIns="0">
            <a:noAutofit/>
          </a:bodyPr>
          <a:lstStyle/>
          <a:p>
            <a:endParaRPr lang="de-DE" sz="3200" b="0" strike="noStrike" spc="-1">
              <a:latin typeface="Arial"/>
            </a:endParaRPr>
          </a:p>
        </p:txBody>
      </p:sp>
      <p:sp>
        <p:nvSpPr>
          <p:cNvPr id="430" name="PlaceHolder 4"/>
          <p:cNvSpPr>
            <a:spLocks noGrp="1"/>
          </p:cNvSpPr>
          <p:nvPr>
            <p:ph type="body"/>
          </p:nvPr>
        </p:nvSpPr>
        <p:spPr>
          <a:xfrm>
            <a:off x="1200240" y="8338320"/>
            <a:ext cx="3513960" cy="1474200"/>
          </a:xfrm>
          <a:prstGeom prst="rect">
            <a:avLst/>
          </a:prstGeom>
        </p:spPr>
        <p:txBody>
          <a:bodyPr lIns="0" tIns="0" rIns="0" bIns="0">
            <a:noAutofit/>
          </a:bodyPr>
          <a:lstStyle/>
          <a:p>
            <a:endParaRPr lang="de-DE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128.xml><?xml version="1.0" encoding="utf-8"?>
<p:sldLayout xmlns:a="http://schemas.openxmlformats.org/drawingml/2006/main" xmlns:r="http://schemas.openxmlformats.org/officeDocument/2006/relationships" xmlns:p="http://schemas.openxmlformats.org/presentationml/2006/main" type="objAndTwoObj" preserve="1">
  <p:cSld name="Title Content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1" name="PlaceHolder 1"/>
          <p:cNvSpPr>
            <a:spLocks noGrp="1"/>
          </p:cNvSpPr>
          <p:nvPr>
            <p:ph type="title"/>
          </p:nvPr>
        </p:nvSpPr>
        <p:spPr>
          <a:xfrm>
            <a:off x="720000" y="2095200"/>
            <a:ext cx="8161200" cy="445680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de-DE" sz="4400" b="0" strike="noStrike" spc="-1">
              <a:latin typeface="Arial"/>
            </a:endParaRPr>
          </a:p>
        </p:txBody>
      </p:sp>
      <p:sp>
        <p:nvSpPr>
          <p:cNvPr id="432" name="PlaceHolder 2"/>
          <p:cNvSpPr>
            <a:spLocks noGrp="1"/>
          </p:cNvSpPr>
          <p:nvPr>
            <p:ph type="body"/>
          </p:nvPr>
        </p:nvSpPr>
        <p:spPr>
          <a:xfrm>
            <a:off x="1200240" y="6723720"/>
            <a:ext cx="3513960" cy="3090600"/>
          </a:xfrm>
          <a:prstGeom prst="rect">
            <a:avLst/>
          </a:prstGeom>
        </p:spPr>
        <p:txBody>
          <a:bodyPr lIns="0" tIns="0" rIns="0" bIns="0">
            <a:noAutofit/>
          </a:bodyPr>
          <a:lstStyle/>
          <a:p>
            <a:endParaRPr lang="de-DE" sz="3200" b="0" strike="noStrike" spc="-1">
              <a:latin typeface="Arial"/>
            </a:endParaRPr>
          </a:p>
        </p:txBody>
      </p:sp>
      <p:sp>
        <p:nvSpPr>
          <p:cNvPr id="433" name="PlaceHolder 3"/>
          <p:cNvSpPr>
            <a:spLocks noGrp="1"/>
          </p:cNvSpPr>
          <p:nvPr>
            <p:ph type="body"/>
          </p:nvPr>
        </p:nvSpPr>
        <p:spPr>
          <a:xfrm>
            <a:off x="4890240" y="6723720"/>
            <a:ext cx="3513960" cy="1474200"/>
          </a:xfrm>
          <a:prstGeom prst="rect">
            <a:avLst/>
          </a:prstGeom>
        </p:spPr>
        <p:txBody>
          <a:bodyPr lIns="0" tIns="0" rIns="0" bIns="0">
            <a:noAutofit/>
          </a:bodyPr>
          <a:lstStyle/>
          <a:p>
            <a:endParaRPr lang="de-DE" sz="3200" b="0" strike="noStrike" spc="-1">
              <a:latin typeface="Arial"/>
            </a:endParaRPr>
          </a:p>
        </p:txBody>
      </p:sp>
      <p:sp>
        <p:nvSpPr>
          <p:cNvPr id="434" name="PlaceHolder 4"/>
          <p:cNvSpPr>
            <a:spLocks noGrp="1"/>
          </p:cNvSpPr>
          <p:nvPr>
            <p:ph type="body"/>
          </p:nvPr>
        </p:nvSpPr>
        <p:spPr>
          <a:xfrm>
            <a:off x="4890240" y="8338320"/>
            <a:ext cx="3513960" cy="1474200"/>
          </a:xfrm>
          <a:prstGeom prst="rect">
            <a:avLst/>
          </a:prstGeom>
        </p:spPr>
        <p:txBody>
          <a:bodyPr lIns="0" tIns="0" rIns="0" bIns="0">
            <a:noAutofit/>
          </a:bodyPr>
          <a:lstStyle/>
          <a:p>
            <a:endParaRPr lang="de-DE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12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OverTx" preserve="1">
  <p:cSld name="Title, 2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5" name="PlaceHolder 1"/>
          <p:cNvSpPr>
            <a:spLocks noGrp="1"/>
          </p:cNvSpPr>
          <p:nvPr>
            <p:ph type="title"/>
          </p:nvPr>
        </p:nvSpPr>
        <p:spPr>
          <a:xfrm>
            <a:off x="720000" y="2095200"/>
            <a:ext cx="8161200" cy="445680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de-DE" sz="4400" b="0" strike="noStrike" spc="-1">
              <a:latin typeface="Arial"/>
            </a:endParaRPr>
          </a:p>
        </p:txBody>
      </p:sp>
      <p:sp>
        <p:nvSpPr>
          <p:cNvPr id="436" name="PlaceHolder 2"/>
          <p:cNvSpPr>
            <a:spLocks noGrp="1"/>
          </p:cNvSpPr>
          <p:nvPr>
            <p:ph type="body"/>
          </p:nvPr>
        </p:nvSpPr>
        <p:spPr>
          <a:xfrm>
            <a:off x="1200240" y="6723720"/>
            <a:ext cx="3513960" cy="1474200"/>
          </a:xfrm>
          <a:prstGeom prst="rect">
            <a:avLst/>
          </a:prstGeom>
        </p:spPr>
        <p:txBody>
          <a:bodyPr lIns="0" tIns="0" rIns="0" bIns="0">
            <a:noAutofit/>
          </a:bodyPr>
          <a:lstStyle/>
          <a:p>
            <a:endParaRPr lang="de-DE" sz="3200" b="0" strike="noStrike" spc="-1">
              <a:latin typeface="Arial"/>
            </a:endParaRPr>
          </a:p>
        </p:txBody>
      </p:sp>
      <p:sp>
        <p:nvSpPr>
          <p:cNvPr id="437" name="PlaceHolder 3"/>
          <p:cNvSpPr>
            <a:spLocks noGrp="1"/>
          </p:cNvSpPr>
          <p:nvPr>
            <p:ph type="body"/>
          </p:nvPr>
        </p:nvSpPr>
        <p:spPr>
          <a:xfrm>
            <a:off x="4890240" y="6723720"/>
            <a:ext cx="3513960" cy="1474200"/>
          </a:xfrm>
          <a:prstGeom prst="rect">
            <a:avLst/>
          </a:prstGeom>
        </p:spPr>
        <p:txBody>
          <a:bodyPr lIns="0" tIns="0" rIns="0" bIns="0">
            <a:noAutofit/>
          </a:bodyPr>
          <a:lstStyle/>
          <a:p>
            <a:endParaRPr lang="de-DE" sz="3200" b="0" strike="noStrike" spc="-1">
              <a:latin typeface="Arial"/>
            </a:endParaRPr>
          </a:p>
        </p:txBody>
      </p:sp>
      <p:sp>
        <p:nvSpPr>
          <p:cNvPr id="438" name="PlaceHolder 4"/>
          <p:cNvSpPr>
            <a:spLocks noGrp="1"/>
          </p:cNvSpPr>
          <p:nvPr>
            <p:ph type="body"/>
          </p:nvPr>
        </p:nvSpPr>
        <p:spPr>
          <a:xfrm>
            <a:off x="1200240" y="8338320"/>
            <a:ext cx="7201080" cy="1474200"/>
          </a:xfrm>
          <a:prstGeom prst="rect">
            <a:avLst/>
          </a:prstGeom>
        </p:spPr>
        <p:txBody>
          <a:bodyPr lIns="0" tIns="0" rIns="0" bIns="0">
            <a:noAutofit/>
          </a:bodyPr>
          <a:lstStyle/>
          <a:p>
            <a:endParaRPr lang="de-DE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130.xml><?xml version="1.0" encoding="utf-8"?>
<p:sldLayout xmlns:a="http://schemas.openxmlformats.org/drawingml/2006/main" xmlns:r="http://schemas.openxmlformats.org/officeDocument/2006/relationships" xmlns:p="http://schemas.openxmlformats.org/presentationml/2006/main" type="objOverTx" preserve="1">
  <p:cSld name="Title,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9" name="PlaceHolder 1"/>
          <p:cNvSpPr>
            <a:spLocks noGrp="1"/>
          </p:cNvSpPr>
          <p:nvPr>
            <p:ph type="title"/>
          </p:nvPr>
        </p:nvSpPr>
        <p:spPr>
          <a:xfrm>
            <a:off x="720000" y="2095200"/>
            <a:ext cx="8161200" cy="445680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de-DE" sz="4400" b="0" strike="noStrike" spc="-1">
              <a:latin typeface="Arial"/>
            </a:endParaRPr>
          </a:p>
        </p:txBody>
      </p:sp>
      <p:sp>
        <p:nvSpPr>
          <p:cNvPr id="440" name="PlaceHolder 2"/>
          <p:cNvSpPr>
            <a:spLocks noGrp="1"/>
          </p:cNvSpPr>
          <p:nvPr>
            <p:ph type="body"/>
          </p:nvPr>
        </p:nvSpPr>
        <p:spPr>
          <a:xfrm>
            <a:off x="1200240" y="6723720"/>
            <a:ext cx="7201080" cy="1474200"/>
          </a:xfrm>
          <a:prstGeom prst="rect">
            <a:avLst/>
          </a:prstGeom>
        </p:spPr>
        <p:txBody>
          <a:bodyPr lIns="0" tIns="0" rIns="0" bIns="0">
            <a:noAutofit/>
          </a:bodyPr>
          <a:lstStyle/>
          <a:p>
            <a:endParaRPr lang="de-DE" sz="3200" b="0" strike="noStrike" spc="-1">
              <a:latin typeface="Arial"/>
            </a:endParaRPr>
          </a:p>
        </p:txBody>
      </p:sp>
      <p:sp>
        <p:nvSpPr>
          <p:cNvPr id="441" name="PlaceHolder 3"/>
          <p:cNvSpPr>
            <a:spLocks noGrp="1"/>
          </p:cNvSpPr>
          <p:nvPr>
            <p:ph type="body"/>
          </p:nvPr>
        </p:nvSpPr>
        <p:spPr>
          <a:xfrm>
            <a:off x="1200240" y="8338320"/>
            <a:ext cx="7201080" cy="1474200"/>
          </a:xfrm>
          <a:prstGeom prst="rect">
            <a:avLst/>
          </a:prstGeom>
        </p:spPr>
        <p:txBody>
          <a:bodyPr lIns="0" tIns="0" rIns="0" bIns="0">
            <a:noAutofit/>
          </a:bodyPr>
          <a:lstStyle/>
          <a:p>
            <a:endParaRPr lang="de-DE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131.xml><?xml version="1.0" encoding="utf-8"?>
<p:sldLayout xmlns:a="http://schemas.openxmlformats.org/drawingml/2006/main" xmlns:r="http://schemas.openxmlformats.org/officeDocument/2006/relationships" xmlns:p="http://schemas.openxmlformats.org/presentationml/2006/main" type="fourObj" preserve="1">
  <p:cSld name="Title,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2" name="PlaceHolder 1"/>
          <p:cNvSpPr>
            <a:spLocks noGrp="1"/>
          </p:cNvSpPr>
          <p:nvPr>
            <p:ph type="title"/>
          </p:nvPr>
        </p:nvSpPr>
        <p:spPr>
          <a:xfrm>
            <a:off x="720000" y="2095200"/>
            <a:ext cx="8161200" cy="445680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de-DE" sz="4400" b="0" strike="noStrike" spc="-1">
              <a:latin typeface="Arial"/>
            </a:endParaRPr>
          </a:p>
        </p:txBody>
      </p:sp>
      <p:sp>
        <p:nvSpPr>
          <p:cNvPr id="443" name="PlaceHolder 2"/>
          <p:cNvSpPr>
            <a:spLocks noGrp="1"/>
          </p:cNvSpPr>
          <p:nvPr>
            <p:ph type="body"/>
          </p:nvPr>
        </p:nvSpPr>
        <p:spPr>
          <a:xfrm>
            <a:off x="1200240" y="6723720"/>
            <a:ext cx="3513960" cy="1474200"/>
          </a:xfrm>
          <a:prstGeom prst="rect">
            <a:avLst/>
          </a:prstGeom>
        </p:spPr>
        <p:txBody>
          <a:bodyPr lIns="0" tIns="0" rIns="0" bIns="0">
            <a:noAutofit/>
          </a:bodyPr>
          <a:lstStyle/>
          <a:p>
            <a:endParaRPr lang="de-DE" sz="3200" b="0" strike="noStrike" spc="-1">
              <a:latin typeface="Arial"/>
            </a:endParaRPr>
          </a:p>
        </p:txBody>
      </p:sp>
      <p:sp>
        <p:nvSpPr>
          <p:cNvPr id="444" name="PlaceHolder 3"/>
          <p:cNvSpPr>
            <a:spLocks noGrp="1"/>
          </p:cNvSpPr>
          <p:nvPr>
            <p:ph type="body"/>
          </p:nvPr>
        </p:nvSpPr>
        <p:spPr>
          <a:xfrm>
            <a:off x="4890240" y="6723720"/>
            <a:ext cx="3513960" cy="1474200"/>
          </a:xfrm>
          <a:prstGeom prst="rect">
            <a:avLst/>
          </a:prstGeom>
        </p:spPr>
        <p:txBody>
          <a:bodyPr lIns="0" tIns="0" rIns="0" bIns="0">
            <a:noAutofit/>
          </a:bodyPr>
          <a:lstStyle/>
          <a:p>
            <a:endParaRPr lang="de-DE" sz="3200" b="0" strike="noStrike" spc="-1">
              <a:latin typeface="Arial"/>
            </a:endParaRPr>
          </a:p>
        </p:txBody>
      </p:sp>
      <p:sp>
        <p:nvSpPr>
          <p:cNvPr id="445" name="PlaceHolder 4"/>
          <p:cNvSpPr>
            <a:spLocks noGrp="1"/>
          </p:cNvSpPr>
          <p:nvPr>
            <p:ph type="body"/>
          </p:nvPr>
        </p:nvSpPr>
        <p:spPr>
          <a:xfrm>
            <a:off x="1200240" y="8338320"/>
            <a:ext cx="3513960" cy="1474200"/>
          </a:xfrm>
          <a:prstGeom prst="rect">
            <a:avLst/>
          </a:prstGeom>
        </p:spPr>
        <p:txBody>
          <a:bodyPr lIns="0" tIns="0" rIns="0" bIns="0">
            <a:noAutofit/>
          </a:bodyPr>
          <a:lstStyle/>
          <a:p>
            <a:endParaRPr lang="de-DE" sz="3200" b="0" strike="noStrike" spc="-1">
              <a:latin typeface="Arial"/>
            </a:endParaRPr>
          </a:p>
        </p:txBody>
      </p:sp>
      <p:sp>
        <p:nvSpPr>
          <p:cNvPr id="446" name="PlaceHolder 5"/>
          <p:cNvSpPr>
            <a:spLocks noGrp="1"/>
          </p:cNvSpPr>
          <p:nvPr>
            <p:ph type="body"/>
          </p:nvPr>
        </p:nvSpPr>
        <p:spPr>
          <a:xfrm>
            <a:off x="4890240" y="8338320"/>
            <a:ext cx="3513960" cy="1474200"/>
          </a:xfrm>
          <a:prstGeom prst="rect">
            <a:avLst/>
          </a:prstGeom>
        </p:spPr>
        <p:txBody>
          <a:bodyPr lIns="0" tIns="0" rIns="0" bIns="0">
            <a:noAutofit/>
          </a:bodyPr>
          <a:lstStyle/>
          <a:p>
            <a:endParaRPr lang="de-DE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13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itle, 6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7" name="PlaceHolder 1"/>
          <p:cNvSpPr>
            <a:spLocks noGrp="1"/>
          </p:cNvSpPr>
          <p:nvPr>
            <p:ph type="title"/>
          </p:nvPr>
        </p:nvSpPr>
        <p:spPr>
          <a:xfrm>
            <a:off x="720000" y="2095200"/>
            <a:ext cx="8161200" cy="445680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de-DE" sz="4400" b="0" strike="noStrike" spc="-1">
              <a:latin typeface="Arial"/>
            </a:endParaRPr>
          </a:p>
        </p:txBody>
      </p:sp>
      <p:sp>
        <p:nvSpPr>
          <p:cNvPr id="448" name="PlaceHolder 2"/>
          <p:cNvSpPr>
            <a:spLocks noGrp="1"/>
          </p:cNvSpPr>
          <p:nvPr>
            <p:ph type="body"/>
          </p:nvPr>
        </p:nvSpPr>
        <p:spPr>
          <a:xfrm>
            <a:off x="1200240" y="6723720"/>
            <a:ext cx="2318400" cy="1823400"/>
          </a:xfrm>
          <a:prstGeom prst="rect">
            <a:avLst/>
          </a:prstGeom>
        </p:spPr>
        <p:txBody>
          <a:bodyPr lIns="0" tIns="0" rIns="0" bIns="0">
            <a:noAutofit/>
          </a:bodyPr>
          <a:lstStyle/>
          <a:p>
            <a:endParaRPr lang="de-DE" sz="3200" b="0" strike="noStrike" spc="-1">
              <a:latin typeface="Arial"/>
            </a:endParaRPr>
          </a:p>
        </p:txBody>
      </p:sp>
      <p:sp>
        <p:nvSpPr>
          <p:cNvPr id="449" name="PlaceHolder 3"/>
          <p:cNvSpPr>
            <a:spLocks noGrp="1"/>
          </p:cNvSpPr>
          <p:nvPr>
            <p:ph type="body"/>
          </p:nvPr>
        </p:nvSpPr>
        <p:spPr>
          <a:xfrm>
            <a:off x="3634920" y="6723720"/>
            <a:ext cx="2318400" cy="1823400"/>
          </a:xfrm>
          <a:prstGeom prst="rect">
            <a:avLst/>
          </a:prstGeom>
        </p:spPr>
        <p:txBody>
          <a:bodyPr lIns="0" tIns="0" rIns="0" bIns="0">
            <a:noAutofit/>
          </a:bodyPr>
          <a:lstStyle/>
          <a:p>
            <a:endParaRPr lang="de-DE" sz="3200" b="0" strike="noStrike" spc="-1">
              <a:latin typeface="Arial"/>
            </a:endParaRPr>
          </a:p>
        </p:txBody>
      </p:sp>
      <p:sp>
        <p:nvSpPr>
          <p:cNvPr id="450" name="PlaceHolder 4"/>
          <p:cNvSpPr>
            <a:spLocks noGrp="1"/>
          </p:cNvSpPr>
          <p:nvPr>
            <p:ph type="body"/>
          </p:nvPr>
        </p:nvSpPr>
        <p:spPr>
          <a:xfrm>
            <a:off x="6069600" y="6723720"/>
            <a:ext cx="2318400" cy="1823400"/>
          </a:xfrm>
          <a:prstGeom prst="rect">
            <a:avLst/>
          </a:prstGeom>
        </p:spPr>
        <p:txBody>
          <a:bodyPr lIns="0" tIns="0" rIns="0" bIns="0">
            <a:noAutofit/>
          </a:bodyPr>
          <a:lstStyle/>
          <a:p>
            <a:endParaRPr lang="de-DE" sz="3200" b="0" strike="noStrike" spc="-1">
              <a:latin typeface="Arial"/>
            </a:endParaRPr>
          </a:p>
        </p:txBody>
      </p:sp>
      <p:sp>
        <p:nvSpPr>
          <p:cNvPr id="451" name="PlaceHolder 5"/>
          <p:cNvSpPr>
            <a:spLocks noGrp="1"/>
          </p:cNvSpPr>
          <p:nvPr>
            <p:ph type="body"/>
          </p:nvPr>
        </p:nvSpPr>
        <p:spPr>
          <a:xfrm>
            <a:off x="1200240" y="8338320"/>
            <a:ext cx="2318400" cy="1823400"/>
          </a:xfrm>
          <a:prstGeom prst="rect">
            <a:avLst/>
          </a:prstGeom>
        </p:spPr>
        <p:txBody>
          <a:bodyPr lIns="0" tIns="0" rIns="0" bIns="0">
            <a:noAutofit/>
          </a:bodyPr>
          <a:lstStyle/>
          <a:p>
            <a:endParaRPr lang="de-DE" sz="3200" b="0" strike="noStrike" spc="-1">
              <a:latin typeface="Arial"/>
            </a:endParaRPr>
          </a:p>
        </p:txBody>
      </p:sp>
      <p:sp>
        <p:nvSpPr>
          <p:cNvPr id="452" name="PlaceHolder 6"/>
          <p:cNvSpPr>
            <a:spLocks noGrp="1"/>
          </p:cNvSpPr>
          <p:nvPr>
            <p:ph type="body"/>
          </p:nvPr>
        </p:nvSpPr>
        <p:spPr>
          <a:xfrm>
            <a:off x="3634920" y="8338320"/>
            <a:ext cx="2318400" cy="1823400"/>
          </a:xfrm>
          <a:prstGeom prst="rect">
            <a:avLst/>
          </a:prstGeom>
        </p:spPr>
        <p:txBody>
          <a:bodyPr lIns="0" tIns="0" rIns="0" bIns="0">
            <a:noAutofit/>
          </a:bodyPr>
          <a:lstStyle/>
          <a:p>
            <a:endParaRPr lang="de-DE" sz="3200" b="0" strike="noStrike" spc="-1">
              <a:latin typeface="Arial"/>
            </a:endParaRPr>
          </a:p>
        </p:txBody>
      </p:sp>
      <p:sp>
        <p:nvSpPr>
          <p:cNvPr id="453" name="PlaceHolder 7"/>
          <p:cNvSpPr>
            <a:spLocks noGrp="1"/>
          </p:cNvSpPr>
          <p:nvPr>
            <p:ph type="body"/>
          </p:nvPr>
        </p:nvSpPr>
        <p:spPr>
          <a:xfrm>
            <a:off x="6069600" y="8338320"/>
            <a:ext cx="2318400" cy="1823400"/>
          </a:xfrm>
          <a:prstGeom prst="rect">
            <a:avLst/>
          </a:prstGeom>
        </p:spPr>
        <p:txBody>
          <a:bodyPr lIns="0" tIns="0" rIns="0" bIns="0">
            <a:noAutofit/>
          </a:bodyPr>
          <a:lstStyle/>
          <a:p>
            <a:endParaRPr lang="de-DE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13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134.xml><?xml version="1.0" encoding="utf-8"?>
<p:sldLayout xmlns:a="http://schemas.openxmlformats.org/drawingml/2006/main" xmlns:r="http://schemas.openxmlformats.org/officeDocument/2006/relationships" xmlns:p="http://schemas.openxmlformats.org/presentationml/2006/main" type="tx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9" name="PlaceHolder 1"/>
          <p:cNvSpPr>
            <a:spLocks noGrp="1"/>
          </p:cNvSpPr>
          <p:nvPr>
            <p:ph type="title"/>
          </p:nvPr>
        </p:nvSpPr>
        <p:spPr>
          <a:xfrm>
            <a:off x="720000" y="2095200"/>
            <a:ext cx="8161200" cy="445680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de-DE" sz="4400" b="0" strike="noStrike" spc="-1">
              <a:latin typeface="Arial"/>
            </a:endParaRPr>
          </a:p>
        </p:txBody>
      </p:sp>
      <p:sp>
        <p:nvSpPr>
          <p:cNvPr id="460" name="PlaceHolder 2"/>
          <p:cNvSpPr>
            <a:spLocks noGrp="1"/>
          </p:cNvSpPr>
          <p:nvPr>
            <p:ph type="subTitle"/>
          </p:nvPr>
        </p:nvSpPr>
        <p:spPr>
          <a:xfrm>
            <a:off x="1200240" y="6723720"/>
            <a:ext cx="7201080" cy="309060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de-DE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13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,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1" name="PlaceHolder 1"/>
          <p:cNvSpPr>
            <a:spLocks noGrp="1"/>
          </p:cNvSpPr>
          <p:nvPr>
            <p:ph type="title"/>
          </p:nvPr>
        </p:nvSpPr>
        <p:spPr>
          <a:xfrm>
            <a:off x="720000" y="2095200"/>
            <a:ext cx="8161200" cy="445680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de-DE" sz="4400" b="0" strike="noStrike" spc="-1">
              <a:latin typeface="Arial"/>
            </a:endParaRPr>
          </a:p>
        </p:txBody>
      </p:sp>
      <p:sp>
        <p:nvSpPr>
          <p:cNvPr id="462" name="PlaceHolder 2"/>
          <p:cNvSpPr>
            <a:spLocks noGrp="1"/>
          </p:cNvSpPr>
          <p:nvPr>
            <p:ph type="body"/>
          </p:nvPr>
        </p:nvSpPr>
        <p:spPr>
          <a:xfrm>
            <a:off x="1200240" y="6723720"/>
            <a:ext cx="7201080" cy="3090600"/>
          </a:xfrm>
          <a:prstGeom prst="rect">
            <a:avLst/>
          </a:prstGeom>
        </p:spPr>
        <p:txBody>
          <a:bodyPr lIns="0" tIns="0" rIns="0" bIns="0">
            <a:noAutofit/>
          </a:bodyPr>
          <a:lstStyle/>
          <a:p>
            <a:endParaRPr lang="de-DE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13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itle,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3" name="PlaceHolder 1"/>
          <p:cNvSpPr>
            <a:spLocks noGrp="1"/>
          </p:cNvSpPr>
          <p:nvPr>
            <p:ph type="title"/>
          </p:nvPr>
        </p:nvSpPr>
        <p:spPr>
          <a:xfrm>
            <a:off x="720000" y="2095200"/>
            <a:ext cx="8161200" cy="445680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de-DE" sz="4400" b="0" strike="noStrike" spc="-1">
              <a:latin typeface="Arial"/>
            </a:endParaRPr>
          </a:p>
        </p:txBody>
      </p:sp>
      <p:sp>
        <p:nvSpPr>
          <p:cNvPr id="464" name="PlaceHolder 2"/>
          <p:cNvSpPr>
            <a:spLocks noGrp="1"/>
          </p:cNvSpPr>
          <p:nvPr>
            <p:ph type="body"/>
          </p:nvPr>
        </p:nvSpPr>
        <p:spPr>
          <a:xfrm>
            <a:off x="1200240" y="6723720"/>
            <a:ext cx="3513960" cy="3090600"/>
          </a:xfrm>
          <a:prstGeom prst="rect">
            <a:avLst/>
          </a:prstGeom>
        </p:spPr>
        <p:txBody>
          <a:bodyPr lIns="0" tIns="0" rIns="0" bIns="0">
            <a:noAutofit/>
          </a:bodyPr>
          <a:lstStyle/>
          <a:p>
            <a:endParaRPr lang="de-DE" sz="3200" b="0" strike="noStrike" spc="-1">
              <a:latin typeface="Arial"/>
            </a:endParaRPr>
          </a:p>
        </p:txBody>
      </p:sp>
      <p:sp>
        <p:nvSpPr>
          <p:cNvPr id="465" name="PlaceHolder 3"/>
          <p:cNvSpPr>
            <a:spLocks noGrp="1"/>
          </p:cNvSpPr>
          <p:nvPr>
            <p:ph type="body"/>
          </p:nvPr>
        </p:nvSpPr>
        <p:spPr>
          <a:xfrm>
            <a:off x="4890240" y="6723720"/>
            <a:ext cx="3513960" cy="3090600"/>
          </a:xfrm>
          <a:prstGeom prst="rect">
            <a:avLst/>
          </a:prstGeom>
        </p:spPr>
        <p:txBody>
          <a:bodyPr lIns="0" tIns="0" rIns="0" bIns="0">
            <a:noAutofit/>
          </a:bodyPr>
          <a:lstStyle/>
          <a:p>
            <a:endParaRPr lang="de-DE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13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6" name="PlaceHolder 1"/>
          <p:cNvSpPr>
            <a:spLocks noGrp="1"/>
          </p:cNvSpPr>
          <p:nvPr>
            <p:ph type="title"/>
          </p:nvPr>
        </p:nvSpPr>
        <p:spPr>
          <a:xfrm>
            <a:off x="720000" y="2095200"/>
            <a:ext cx="8161200" cy="445680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de-DE" sz="44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138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 preserve="1">
  <p:cSld name="Centere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7" name="PlaceHolder 1"/>
          <p:cNvSpPr>
            <a:spLocks noGrp="1"/>
          </p:cNvSpPr>
          <p:nvPr>
            <p:ph type="subTitle"/>
          </p:nvPr>
        </p:nvSpPr>
        <p:spPr>
          <a:xfrm>
            <a:off x="720000" y="2095200"/>
            <a:ext cx="8161200" cy="2066040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de-DE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13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AndObj" preserve="1">
  <p:cSld name="Title, 2 Content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8" name="PlaceHolder 1"/>
          <p:cNvSpPr>
            <a:spLocks noGrp="1"/>
          </p:cNvSpPr>
          <p:nvPr>
            <p:ph type="title"/>
          </p:nvPr>
        </p:nvSpPr>
        <p:spPr>
          <a:xfrm>
            <a:off x="720000" y="2095200"/>
            <a:ext cx="8161200" cy="445680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de-DE" sz="4400" b="0" strike="noStrike" spc="-1">
              <a:latin typeface="Arial"/>
            </a:endParaRPr>
          </a:p>
        </p:txBody>
      </p:sp>
      <p:sp>
        <p:nvSpPr>
          <p:cNvPr id="469" name="PlaceHolder 2"/>
          <p:cNvSpPr>
            <a:spLocks noGrp="1"/>
          </p:cNvSpPr>
          <p:nvPr>
            <p:ph type="body"/>
          </p:nvPr>
        </p:nvSpPr>
        <p:spPr>
          <a:xfrm>
            <a:off x="1200240" y="6723720"/>
            <a:ext cx="3513960" cy="1474200"/>
          </a:xfrm>
          <a:prstGeom prst="rect">
            <a:avLst/>
          </a:prstGeom>
        </p:spPr>
        <p:txBody>
          <a:bodyPr lIns="0" tIns="0" rIns="0" bIns="0">
            <a:noAutofit/>
          </a:bodyPr>
          <a:lstStyle/>
          <a:p>
            <a:endParaRPr lang="de-DE" sz="3200" b="0" strike="noStrike" spc="-1">
              <a:latin typeface="Arial"/>
            </a:endParaRPr>
          </a:p>
        </p:txBody>
      </p:sp>
      <p:sp>
        <p:nvSpPr>
          <p:cNvPr id="470" name="PlaceHolder 3"/>
          <p:cNvSpPr>
            <a:spLocks noGrp="1"/>
          </p:cNvSpPr>
          <p:nvPr>
            <p:ph type="body"/>
          </p:nvPr>
        </p:nvSpPr>
        <p:spPr>
          <a:xfrm>
            <a:off x="4890240" y="6723720"/>
            <a:ext cx="3513960" cy="3090600"/>
          </a:xfrm>
          <a:prstGeom prst="rect">
            <a:avLst/>
          </a:prstGeom>
        </p:spPr>
        <p:txBody>
          <a:bodyPr lIns="0" tIns="0" rIns="0" bIns="0">
            <a:noAutofit/>
          </a:bodyPr>
          <a:lstStyle/>
          <a:p>
            <a:endParaRPr lang="de-DE" sz="3200" b="0" strike="noStrike" spc="-1">
              <a:latin typeface="Arial"/>
            </a:endParaRPr>
          </a:p>
        </p:txBody>
      </p:sp>
      <p:sp>
        <p:nvSpPr>
          <p:cNvPr id="471" name="PlaceHolder 4"/>
          <p:cNvSpPr>
            <a:spLocks noGrp="1"/>
          </p:cNvSpPr>
          <p:nvPr>
            <p:ph type="body"/>
          </p:nvPr>
        </p:nvSpPr>
        <p:spPr>
          <a:xfrm>
            <a:off x="1200240" y="8338320"/>
            <a:ext cx="3513960" cy="1474200"/>
          </a:xfrm>
          <a:prstGeom prst="rect">
            <a:avLst/>
          </a:prstGeom>
        </p:spPr>
        <p:txBody>
          <a:bodyPr lIns="0" tIns="0" rIns="0" bIns="0">
            <a:noAutofit/>
          </a:bodyPr>
          <a:lstStyle/>
          <a:p>
            <a:endParaRPr lang="de-DE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140.xml><?xml version="1.0" encoding="utf-8"?>
<p:sldLayout xmlns:a="http://schemas.openxmlformats.org/drawingml/2006/main" xmlns:r="http://schemas.openxmlformats.org/officeDocument/2006/relationships" xmlns:p="http://schemas.openxmlformats.org/presentationml/2006/main" type="objAndTwoObj" preserve="1">
  <p:cSld name="Title Content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2" name="PlaceHolder 1"/>
          <p:cNvSpPr>
            <a:spLocks noGrp="1"/>
          </p:cNvSpPr>
          <p:nvPr>
            <p:ph type="title"/>
          </p:nvPr>
        </p:nvSpPr>
        <p:spPr>
          <a:xfrm>
            <a:off x="720000" y="2095200"/>
            <a:ext cx="8161200" cy="445680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de-DE" sz="4400" b="0" strike="noStrike" spc="-1">
              <a:latin typeface="Arial"/>
            </a:endParaRPr>
          </a:p>
        </p:txBody>
      </p:sp>
      <p:sp>
        <p:nvSpPr>
          <p:cNvPr id="473" name="PlaceHolder 2"/>
          <p:cNvSpPr>
            <a:spLocks noGrp="1"/>
          </p:cNvSpPr>
          <p:nvPr>
            <p:ph type="body"/>
          </p:nvPr>
        </p:nvSpPr>
        <p:spPr>
          <a:xfrm>
            <a:off x="1200240" y="6723720"/>
            <a:ext cx="3513960" cy="3090600"/>
          </a:xfrm>
          <a:prstGeom prst="rect">
            <a:avLst/>
          </a:prstGeom>
        </p:spPr>
        <p:txBody>
          <a:bodyPr lIns="0" tIns="0" rIns="0" bIns="0">
            <a:noAutofit/>
          </a:bodyPr>
          <a:lstStyle/>
          <a:p>
            <a:endParaRPr lang="de-DE" sz="3200" b="0" strike="noStrike" spc="-1">
              <a:latin typeface="Arial"/>
            </a:endParaRPr>
          </a:p>
        </p:txBody>
      </p:sp>
      <p:sp>
        <p:nvSpPr>
          <p:cNvPr id="474" name="PlaceHolder 3"/>
          <p:cNvSpPr>
            <a:spLocks noGrp="1"/>
          </p:cNvSpPr>
          <p:nvPr>
            <p:ph type="body"/>
          </p:nvPr>
        </p:nvSpPr>
        <p:spPr>
          <a:xfrm>
            <a:off x="4890240" y="6723720"/>
            <a:ext cx="3513960" cy="1474200"/>
          </a:xfrm>
          <a:prstGeom prst="rect">
            <a:avLst/>
          </a:prstGeom>
        </p:spPr>
        <p:txBody>
          <a:bodyPr lIns="0" tIns="0" rIns="0" bIns="0">
            <a:noAutofit/>
          </a:bodyPr>
          <a:lstStyle/>
          <a:p>
            <a:endParaRPr lang="de-DE" sz="3200" b="0" strike="noStrike" spc="-1">
              <a:latin typeface="Arial"/>
            </a:endParaRPr>
          </a:p>
        </p:txBody>
      </p:sp>
      <p:sp>
        <p:nvSpPr>
          <p:cNvPr id="475" name="PlaceHolder 4"/>
          <p:cNvSpPr>
            <a:spLocks noGrp="1"/>
          </p:cNvSpPr>
          <p:nvPr>
            <p:ph type="body"/>
          </p:nvPr>
        </p:nvSpPr>
        <p:spPr>
          <a:xfrm>
            <a:off x="4890240" y="8338320"/>
            <a:ext cx="3513960" cy="1474200"/>
          </a:xfrm>
          <a:prstGeom prst="rect">
            <a:avLst/>
          </a:prstGeom>
        </p:spPr>
        <p:txBody>
          <a:bodyPr lIns="0" tIns="0" rIns="0" bIns="0">
            <a:noAutofit/>
          </a:bodyPr>
          <a:lstStyle/>
          <a:p>
            <a:endParaRPr lang="de-DE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141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OverTx" preserve="1">
  <p:cSld name="Title, 2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6" name="PlaceHolder 1"/>
          <p:cNvSpPr>
            <a:spLocks noGrp="1"/>
          </p:cNvSpPr>
          <p:nvPr>
            <p:ph type="title"/>
          </p:nvPr>
        </p:nvSpPr>
        <p:spPr>
          <a:xfrm>
            <a:off x="720000" y="2095200"/>
            <a:ext cx="8161200" cy="445680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de-DE" sz="4400" b="0" strike="noStrike" spc="-1">
              <a:latin typeface="Arial"/>
            </a:endParaRPr>
          </a:p>
        </p:txBody>
      </p:sp>
      <p:sp>
        <p:nvSpPr>
          <p:cNvPr id="477" name="PlaceHolder 2"/>
          <p:cNvSpPr>
            <a:spLocks noGrp="1"/>
          </p:cNvSpPr>
          <p:nvPr>
            <p:ph type="body"/>
          </p:nvPr>
        </p:nvSpPr>
        <p:spPr>
          <a:xfrm>
            <a:off x="1200240" y="6723720"/>
            <a:ext cx="3513960" cy="1474200"/>
          </a:xfrm>
          <a:prstGeom prst="rect">
            <a:avLst/>
          </a:prstGeom>
        </p:spPr>
        <p:txBody>
          <a:bodyPr lIns="0" tIns="0" rIns="0" bIns="0">
            <a:noAutofit/>
          </a:bodyPr>
          <a:lstStyle/>
          <a:p>
            <a:endParaRPr lang="de-DE" sz="3200" b="0" strike="noStrike" spc="-1">
              <a:latin typeface="Arial"/>
            </a:endParaRPr>
          </a:p>
        </p:txBody>
      </p:sp>
      <p:sp>
        <p:nvSpPr>
          <p:cNvPr id="478" name="PlaceHolder 3"/>
          <p:cNvSpPr>
            <a:spLocks noGrp="1"/>
          </p:cNvSpPr>
          <p:nvPr>
            <p:ph type="body"/>
          </p:nvPr>
        </p:nvSpPr>
        <p:spPr>
          <a:xfrm>
            <a:off x="4890240" y="6723720"/>
            <a:ext cx="3513960" cy="1474200"/>
          </a:xfrm>
          <a:prstGeom prst="rect">
            <a:avLst/>
          </a:prstGeom>
        </p:spPr>
        <p:txBody>
          <a:bodyPr lIns="0" tIns="0" rIns="0" bIns="0">
            <a:noAutofit/>
          </a:bodyPr>
          <a:lstStyle/>
          <a:p>
            <a:endParaRPr lang="de-DE" sz="3200" b="0" strike="noStrike" spc="-1">
              <a:latin typeface="Arial"/>
            </a:endParaRPr>
          </a:p>
        </p:txBody>
      </p:sp>
      <p:sp>
        <p:nvSpPr>
          <p:cNvPr id="479" name="PlaceHolder 4"/>
          <p:cNvSpPr>
            <a:spLocks noGrp="1"/>
          </p:cNvSpPr>
          <p:nvPr>
            <p:ph type="body"/>
          </p:nvPr>
        </p:nvSpPr>
        <p:spPr>
          <a:xfrm>
            <a:off x="1200240" y="8338320"/>
            <a:ext cx="7201080" cy="1474200"/>
          </a:xfrm>
          <a:prstGeom prst="rect">
            <a:avLst/>
          </a:prstGeom>
        </p:spPr>
        <p:txBody>
          <a:bodyPr lIns="0" tIns="0" rIns="0" bIns="0">
            <a:noAutofit/>
          </a:bodyPr>
          <a:lstStyle/>
          <a:p>
            <a:endParaRPr lang="de-DE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142.xml><?xml version="1.0" encoding="utf-8"?>
<p:sldLayout xmlns:a="http://schemas.openxmlformats.org/drawingml/2006/main" xmlns:r="http://schemas.openxmlformats.org/officeDocument/2006/relationships" xmlns:p="http://schemas.openxmlformats.org/presentationml/2006/main" type="objOverTx" preserve="1">
  <p:cSld name="Title,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0" name="PlaceHolder 1"/>
          <p:cNvSpPr>
            <a:spLocks noGrp="1"/>
          </p:cNvSpPr>
          <p:nvPr>
            <p:ph type="title"/>
          </p:nvPr>
        </p:nvSpPr>
        <p:spPr>
          <a:xfrm>
            <a:off x="720000" y="2095200"/>
            <a:ext cx="8161200" cy="445680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de-DE" sz="4400" b="0" strike="noStrike" spc="-1">
              <a:latin typeface="Arial"/>
            </a:endParaRPr>
          </a:p>
        </p:txBody>
      </p:sp>
      <p:sp>
        <p:nvSpPr>
          <p:cNvPr id="481" name="PlaceHolder 2"/>
          <p:cNvSpPr>
            <a:spLocks noGrp="1"/>
          </p:cNvSpPr>
          <p:nvPr>
            <p:ph type="body"/>
          </p:nvPr>
        </p:nvSpPr>
        <p:spPr>
          <a:xfrm>
            <a:off x="1200240" y="6723720"/>
            <a:ext cx="7201080" cy="1474200"/>
          </a:xfrm>
          <a:prstGeom prst="rect">
            <a:avLst/>
          </a:prstGeom>
        </p:spPr>
        <p:txBody>
          <a:bodyPr lIns="0" tIns="0" rIns="0" bIns="0">
            <a:noAutofit/>
          </a:bodyPr>
          <a:lstStyle/>
          <a:p>
            <a:endParaRPr lang="de-DE" sz="3200" b="0" strike="noStrike" spc="-1">
              <a:latin typeface="Arial"/>
            </a:endParaRPr>
          </a:p>
        </p:txBody>
      </p:sp>
      <p:sp>
        <p:nvSpPr>
          <p:cNvPr id="482" name="PlaceHolder 3"/>
          <p:cNvSpPr>
            <a:spLocks noGrp="1"/>
          </p:cNvSpPr>
          <p:nvPr>
            <p:ph type="body"/>
          </p:nvPr>
        </p:nvSpPr>
        <p:spPr>
          <a:xfrm>
            <a:off x="1200240" y="8338320"/>
            <a:ext cx="7201080" cy="1474200"/>
          </a:xfrm>
          <a:prstGeom prst="rect">
            <a:avLst/>
          </a:prstGeom>
        </p:spPr>
        <p:txBody>
          <a:bodyPr lIns="0" tIns="0" rIns="0" bIns="0">
            <a:noAutofit/>
          </a:bodyPr>
          <a:lstStyle/>
          <a:p>
            <a:endParaRPr lang="de-DE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143.xml><?xml version="1.0" encoding="utf-8"?>
<p:sldLayout xmlns:a="http://schemas.openxmlformats.org/drawingml/2006/main" xmlns:r="http://schemas.openxmlformats.org/officeDocument/2006/relationships" xmlns:p="http://schemas.openxmlformats.org/presentationml/2006/main" type="fourObj" preserve="1">
  <p:cSld name="Title,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3" name="PlaceHolder 1"/>
          <p:cNvSpPr>
            <a:spLocks noGrp="1"/>
          </p:cNvSpPr>
          <p:nvPr>
            <p:ph type="title"/>
          </p:nvPr>
        </p:nvSpPr>
        <p:spPr>
          <a:xfrm>
            <a:off x="720000" y="2095200"/>
            <a:ext cx="8161200" cy="445680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de-DE" sz="4400" b="0" strike="noStrike" spc="-1">
              <a:latin typeface="Arial"/>
            </a:endParaRPr>
          </a:p>
        </p:txBody>
      </p:sp>
      <p:sp>
        <p:nvSpPr>
          <p:cNvPr id="484" name="PlaceHolder 2"/>
          <p:cNvSpPr>
            <a:spLocks noGrp="1"/>
          </p:cNvSpPr>
          <p:nvPr>
            <p:ph type="body"/>
          </p:nvPr>
        </p:nvSpPr>
        <p:spPr>
          <a:xfrm>
            <a:off x="1200240" y="6723720"/>
            <a:ext cx="3513960" cy="1474200"/>
          </a:xfrm>
          <a:prstGeom prst="rect">
            <a:avLst/>
          </a:prstGeom>
        </p:spPr>
        <p:txBody>
          <a:bodyPr lIns="0" tIns="0" rIns="0" bIns="0">
            <a:noAutofit/>
          </a:bodyPr>
          <a:lstStyle/>
          <a:p>
            <a:endParaRPr lang="de-DE" sz="3200" b="0" strike="noStrike" spc="-1">
              <a:latin typeface="Arial"/>
            </a:endParaRPr>
          </a:p>
        </p:txBody>
      </p:sp>
      <p:sp>
        <p:nvSpPr>
          <p:cNvPr id="485" name="PlaceHolder 3"/>
          <p:cNvSpPr>
            <a:spLocks noGrp="1"/>
          </p:cNvSpPr>
          <p:nvPr>
            <p:ph type="body"/>
          </p:nvPr>
        </p:nvSpPr>
        <p:spPr>
          <a:xfrm>
            <a:off x="4890240" y="6723720"/>
            <a:ext cx="3513960" cy="1474200"/>
          </a:xfrm>
          <a:prstGeom prst="rect">
            <a:avLst/>
          </a:prstGeom>
        </p:spPr>
        <p:txBody>
          <a:bodyPr lIns="0" tIns="0" rIns="0" bIns="0">
            <a:noAutofit/>
          </a:bodyPr>
          <a:lstStyle/>
          <a:p>
            <a:endParaRPr lang="de-DE" sz="3200" b="0" strike="noStrike" spc="-1">
              <a:latin typeface="Arial"/>
            </a:endParaRPr>
          </a:p>
        </p:txBody>
      </p:sp>
      <p:sp>
        <p:nvSpPr>
          <p:cNvPr id="486" name="PlaceHolder 4"/>
          <p:cNvSpPr>
            <a:spLocks noGrp="1"/>
          </p:cNvSpPr>
          <p:nvPr>
            <p:ph type="body"/>
          </p:nvPr>
        </p:nvSpPr>
        <p:spPr>
          <a:xfrm>
            <a:off x="1200240" y="8338320"/>
            <a:ext cx="3513960" cy="1474200"/>
          </a:xfrm>
          <a:prstGeom prst="rect">
            <a:avLst/>
          </a:prstGeom>
        </p:spPr>
        <p:txBody>
          <a:bodyPr lIns="0" tIns="0" rIns="0" bIns="0">
            <a:noAutofit/>
          </a:bodyPr>
          <a:lstStyle/>
          <a:p>
            <a:endParaRPr lang="de-DE" sz="3200" b="0" strike="noStrike" spc="-1">
              <a:latin typeface="Arial"/>
            </a:endParaRPr>
          </a:p>
        </p:txBody>
      </p:sp>
      <p:sp>
        <p:nvSpPr>
          <p:cNvPr id="487" name="PlaceHolder 5"/>
          <p:cNvSpPr>
            <a:spLocks noGrp="1"/>
          </p:cNvSpPr>
          <p:nvPr>
            <p:ph type="body"/>
          </p:nvPr>
        </p:nvSpPr>
        <p:spPr>
          <a:xfrm>
            <a:off x="4890240" y="8338320"/>
            <a:ext cx="3513960" cy="1474200"/>
          </a:xfrm>
          <a:prstGeom prst="rect">
            <a:avLst/>
          </a:prstGeom>
        </p:spPr>
        <p:txBody>
          <a:bodyPr lIns="0" tIns="0" rIns="0" bIns="0">
            <a:noAutofit/>
          </a:bodyPr>
          <a:lstStyle/>
          <a:p>
            <a:endParaRPr lang="de-DE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14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itle, 6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8" name="PlaceHolder 1"/>
          <p:cNvSpPr>
            <a:spLocks noGrp="1"/>
          </p:cNvSpPr>
          <p:nvPr>
            <p:ph type="title"/>
          </p:nvPr>
        </p:nvSpPr>
        <p:spPr>
          <a:xfrm>
            <a:off x="720000" y="2095200"/>
            <a:ext cx="8161200" cy="445680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de-DE" sz="4400" b="0" strike="noStrike" spc="-1">
              <a:latin typeface="Arial"/>
            </a:endParaRPr>
          </a:p>
        </p:txBody>
      </p:sp>
      <p:sp>
        <p:nvSpPr>
          <p:cNvPr id="489" name="PlaceHolder 2"/>
          <p:cNvSpPr>
            <a:spLocks noGrp="1"/>
          </p:cNvSpPr>
          <p:nvPr>
            <p:ph type="body"/>
          </p:nvPr>
        </p:nvSpPr>
        <p:spPr>
          <a:xfrm>
            <a:off x="1200240" y="6723720"/>
            <a:ext cx="2318400" cy="1823400"/>
          </a:xfrm>
          <a:prstGeom prst="rect">
            <a:avLst/>
          </a:prstGeom>
        </p:spPr>
        <p:txBody>
          <a:bodyPr lIns="0" tIns="0" rIns="0" bIns="0">
            <a:noAutofit/>
          </a:bodyPr>
          <a:lstStyle/>
          <a:p>
            <a:endParaRPr lang="de-DE" sz="3200" b="0" strike="noStrike" spc="-1">
              <a:latin typeface="Arial"/>
            </a:endParaRPr>
          </a:p>
        </p:txBody>
      </p:sp>
      <p:sp>
        <p:nvSpPr>
          <p:cNvPr id="490" name="PlaceHolder 3"/>
          <p:cNvSpPr>
            <a:spLocks noGrp="1"/>
          </p:cNvSpPr>
          <p:nvPr>
            <p:ph type="body"/>
          </p:nvPr>
        </p:nvSpPr>
        <p:spPr>
          <a:xfrm>
            <a:off x="3634920" y="6723720"/>
            <a:ext cx="2318400" cy="1823400"/>
          </a:xfrm>
          <a:prstGeom prst="rect">
            <a:avLst/>
          </a:prstGeom>
        </p:spPr>
        <p:txBody>
          <a:bodyPr lIns="0" tIns="0" rIns="0" bIns="0">
            <a:noAutofit/>
          </a:bodyPr>
          <a:lstStyle/>
          <a:p>
            <a:endParaRPr lang="de-DE" sz="3200" b="0" strike="noStrike" spc="-1">
              <a:latin typeface="Arial"/>
            </a:endParaRPr>
          </a:p>
        </p:txBody>
      </p:sp>
      <p:sp>
        <p:nvSpPr>
          <p:cNvPr id="491" name="PlaceHolder 4"/>
          <p:cNvSpPr>
            <a:spLocks noGrp="1"/>
          </p:cNvSpPr>
          <p:nvPr>
            <p:ph type="body"/>
          </p:nvPr>
        </p:nvSpPr>
        <p:spPr>
          <a:xfrm>
            <a:off x="6069600" y="6723720"/>
            <a:ext cx="2318400" cy="1823400"/>
          </a:xfrm>
          <a:prstGeom prst="rect">
            <a:avLst/>
          </a:prstGeom>
        </p:spPr>
        <p:txBody>
          <a:bodyPr lIns="0" tIns="0" rIns="0" bIns="0">
            <a:noAutofit/>
          </a:bodyPr>
          <a:lstStyle/>
          <a:p>
            <a:endParaRPr lang="de-DE" sz="3200" b="0" strike="noStrike" spc="-1">
              <a:latin typeface="Arial"/>
            </a:endParaRPr>
          </a:p>
        </p:txBody>
      </p:sp>
      <p:sp>
        <p:nvSpPr>
          <p:cNvPr id="492" name="PlaceHolder 5"/>
          <p:cNvSpPr>
            <a:spLocks noGrp="1"/>
          </p:cNvSpPr>
          <p:nvPr>
            <p:ph type="body"/>
          </p:nvPr>
        </p:nvSpPr>
        <p:spPr>
          <a:xfrm>
            <a:off x="1200240" y="8338320"/>
            <a:ext cx="2318400" cy="1823400"/>
          </a:xfrm>
          <a:prstGeom prst="rect">
            <a:avLst/>
          </a:prstGeom>
        </p:spPr>
        <p:txBody>
          <a:bodyPr lIns="0" tIns="0" rIns="0" bIns="0">
            <a:noAutofit/>
          </a:bodyPr>
          <a:lstStyle/>
          <a:p>
            <a:endParaRPr lang="de-DE" sz="3200" b="0" strike="noStrike" spc="-1">
              <a:latin typeface="Arial"/>
            </a:endParaRPr>
          </a:p>
        </p:txBody>
      </p:sp>
      <p:sp>
        <p:nvSpPr>
          <p:cNvPr id="493" name="PlaceHolder 6"/>
          <p:cNvSpPr>
            <a:spLocks noGrp="1"/>
          </p:cNvSpPr>
          <p:nvPr>
            <p:ph type="body"/>
          </p:nvPr>
        </p:nvSpPr>
        <p:spPr>
          <a:xfrm>
            <a:off x="3634920" y="8338320"/>
            <a:ext cx="2318400" cy="1823400"/>
          </a:xfrm>
          <a:prstGeom prst="rect">
            <a:avLst/>
          </a:prstGeom>
        </p:spPr>
        <p:txBody>
          <a:bodyPr lIns="0" tIns="0" rIns="0" bIns="0">
            <a:noAutofit/>
          </a:bodyPr>
          <a:lstStyle/>
          <a:p>
            <a:endParaRPr lang="de-DE" sz="3200" b="0" strike="noStrike" spc="-1">
              <a:latin typeface="Arial"/>
            </a:endParaRPr>
          </a:p>
        </p:txBody>
      </p:sp>
      <p:sp>
        <p:nvSpPr>
          <p:cNvPr id="494" name="PlaceHolder 7"/>
          <p:cNvSpPr>
            <a:spLocks noGrp="1"/>
          </p:cNvSpPr>
          <p:nvPr>
            <p:ph type="body"/>
          </p:nvPr>
        </p:nvSpPr>
        <p:spPr>
          <a:xfrm>
            <a:off x="6069600" y="8338320"/>
            <a:ext cx="2318400" cy="1823400"/>
          </a:xfrm>
          <a:prstGeom prst="rect">
            <a:avLst/>
          </a:prstGeom>
        </p:spPr>
        <p:txBody>
          <a:bodyPr lIns="0" tIns="0" rIns="0" bIns="0">
            <a:noAutofit/>
          </a:bodyPr>
          <a:lstStyle/>
          <a:p>
            <a:endParaRPr lang="de-DE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0.xml"/><Relationship Id="rId13" Type="http://schemas.openxmlformats.org/officeDocument/2006/relationships/theme" Target="../theme/theme2.xml"/><Relationship Id="rId3" Type="http://schemas.openxmlformats.org/officeDocument/2006/relationships/slideLayout" Target="../slideLayouts/slideLayout15.xml"/><Relationship Id="rId7" Type="http://schemas.openxmlformats.org/officeDocument/2006/relationships/slideLayout" Target="../slideLayouts/slideLayout19.xml"/><Relationship Id="rId12" Type="http://schemas.openxmlformats.org/officeDocument/2006/relationships/slideLayout" Target="../slideLayouts/slideLayout24.xml"/><Relationship Id="rId2" Type="http://schemas.openxmlformats.org/officeDocument/2006/relationships/slideLayout" Target="../slideLayouts/slideLayout14.xml"/><Relationship Id="rId1" Type="http://schemas.openxmlformats.org/officeDocument/2006/relationships/slideLayout" Target="../slideLayouts/slideLayout13.xml"/><Relationship Id="rId6" Type="http://schemas.openxmlformats.org/officeDocument/2006/relationships/slideLayout" Target="../slideLayouts/slideLayout18.xml"/><Relationship Id="rId11" Type="http://schemas.openxmlformats.org/officeDocument/2006/relationships/slideLayout" Target="../slideLayouts/slideLayout23.xml"/><Relationship Id="rId5" Type="http://schemas.openxmlformats.org/officeDocument/2006/relationships/slideLayout" Target="../slideLayouts/slideLayout17.xml"/><Relationship Id="rId10" Type="http://schemas.openxmlformats.org/officeDocument/2006/relationships/slideLayout" Target="../slideLayouts/slideLayout22.xml"/><Relationship Id="rId4" Type="http://schemas.openxmlformats.org/officeDocument/2006/relationships/slideLayout" Target="../slideLayouts/slideLayout16.xml"/><Relationship Id="rId9" Type="http://schemas.openxmlformats.org/officeDocument/2006/relationships/slideLayout" Target="../slideLayouts/slideLayout21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2.xml"/><Relationship Id="rId13" Type="http://schemas.openxmlformats.org/officeDocument/2006/relationships/theme" Target="../theme/theme3.xml"/><Relationship Id="rId3" Type="http://schemas.openxmlformats.org/officeDocument/2006/relationships/slideLayout" Target="../slideLayouts/slideLayout27.xml"/><Relationship Id="rId7" Type="http://schemas.openxmlformats.org/officeDocument/2006/relationships/slideLayout" Target="../slideLayouts/slideLayout31.xml"/><Relationship Id="rId12" Type="http://schemas.openxmlformats.org/officeDocument/2006/relationships/slideLayout" Target="../slideLayouts/slideLayout36.xml"/><Relationship Id="rId2" Type="http://schemas.openxmlformats.org/officeDocument/2006/relationships/slideLayout" Target="../slideLayouts/slideLayout26.xml"/><Relationship Id="rId1" Type="http://schemas.openxmlformats.org/officeDocument/2006/relationships/slideLayout" Target="../slideLayouts/slideLayout25.xml"/><Relationship Id="rId6" Type="http://schemas.openxmlformats.org/officeDocument/2006/relationships/slideLayout" Target="../slideLayouts/slideLayout30.xml"/><Relationship Id="rId11" Type="http://schemas.openxmlformats.org/officeDocument/2006/relationships/slideLayout" Target="../slideLayouts/slideLayout35.xml"/><Relationship Id="rId5" Type="http://schemas.openxmlformats.org/officeDocument/2006/relationships/slideLayout" Target="../slideLayouts/slideLayout29.xml"/><Relationship Id="rId10" Type="http://schemas.openxmlformats.org/officeDocument/2006/relationships/slideLayout" Target="../slideLayouts/slideLayout34.xml"/><Relationship Id="rId4" Type="http://schemas.openxmlformats.org/officeDocument/2006/relationships/slideLayout" Target="../slideLayouts/slideLayout28.xml"/><Relationship Id="rId9" Type="http://schemas.openxmlformats.org/officeDocument/2006/relationships/slideLayout" Target="../slideLayouts/slideLayout33.xml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4.xml"/><Relationship Id="rId13" Type="http://schemas.openxmlformats.org/officeDocument/2006/relationships/theme" Target="../theme/theme4.xml"/><Relationship Id="rId3" Type="http://schemas.openxmlformats.org/officeDocument/2006/relationships/slideLayout" Target="../slideLayouts/slideLayout39.xml"/><Relationship Id="rId7" Type="http://schemas.openxmlformats.org/officeDocument/2006/relationships/slideLayout" Target="../slideLayouts/slideLayout43.xml"/><Relationship Id="rId12" Type="http://schemas.openxmlformats.org/officeDocument/2006/relationships/slideLayout" Target="../slideLayouts/slideLayout48.xml"/><Relationship Id="rId2" Type="http://schemas.openxmlformats.org/officeDocument/2006/relationships/slideLayout" Target="../slideLayouts/slideLayout38.xml"/><Relationship Id="rId1" Type="http://schemas.openxmlformats.org/officeDocument/2006/relationships/slideLayout" Target="../slideLayouts/slideLayout37.xml"/><Relationship Id="rId6" Type="http://schemas.openxmlformats.org/officeDocument/2006/relationships/slideLayout" Target="../slideLayouts/slideLayout42.xml"/><Relationship Id="rId11" Type="http://schemas.openxmlformats.org/officeDocument/2006/relationships/slideLayout" Target="../slideLayouts/slideLayout47.xml"/><Relationship Id="rId5" Type="http://schemas.openxmlformats.org/officeDocument/2006/relationships/slideLayout" Target="../slideLayouts/slideLayout41.xml"/><Relationship Id="rId10" Type="http://schemas.openxmlformats.org/officeDocument/2006/relationships/slideLayout" Target="../slideLayouts/slideLayout46.xml"/><Relationship Id="rId4" Type="http://schemas.openxmlformats.org/officeDocument/2006/relationships/slideLayout" Target="../slideLayouts/slideLayout40.xml"/><Relationship Id="rId9" Type="http://schemas.openxmlformats.org/officeDocument/2006/relationships/slideLayout" Target="../slideLayouts/slideLayout45.xml"/></Relationships>
</file>

<file path=ppt/slideMasters/_rels/slideMaster5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56.xml"/><Relationship Id="rId13" Type="http://schemas.openxmlformats.org/officeDocument/2006/relationships/theme" Target="../theme/theme5.xml"/><Relationship Id="rId3" Type="http://schemas.openxmlformats.org/officeDocument/2006/relationships/slideLayout" Target="../slideLayouts/slideLayout51.xml"/><Relationship Id="rId7" Type="http://schemas.openxmlformats.org/officeDocument/2006/relationships/slideLayout" Target="../slideLayouts/slideLayout55.xml"/><Relationship Id="rId12" Type="http://schemas.openxmlformats.org/officeDocument/2006/relationships/slideLayout" Target="../slideLayouts/slideLayout60.xml"/><Relationship Id="rId2" Type="http://schemas.openxmlformats.org/officeDocument/2006/relationships/slideLayout" Target="../slideLayouts/slideLayout50.xml"/><Relationship Id="rId1" Type="http://schemas.openxmlformats.org/officeDocument/2006/relationships/slideLayout" Target="../slideLayouts/slideLayout49.xml"/><Relationship Id="rId6" Type="http://schemas.openxmlformats.org/officeDocument/2006/relationships/slideLayout" Target="../slideLayouts/slideLayout54.xml"/><Relationship Id="rId11" Type="http://schemas.openxmlformats.org/officeDocument/2006/relationships/slideLayout" Target="../slideLayouts/slideLayout59.xml"/><Relationship Id="rId5" Type="http://schemas.openxmlformats.org/officeDocument/2006/relationships/slideLayout" Target="../slideLayouts/slideLayout53.xml"/><Relationship Id="rId10" Type="http://schemas.openxmlformats.org/officeDocument/2006/relationships/slideLayout" Target="../slideLayouts/slideLayout58.xml"/><Relationship Id="rId4" Type="http://schemas.openxmlformats.org/officeDocument/2006/relationships/slideLayout" Target="../slideLayouts/slideLayout52.xml"/><Relationship Id="rId9" Type="http://schemas.openxmlformats.org/officeDocument/2006/relationships/slideLayout" Target="../slideLayouts/slideLayout57.xml"/></Relationships>
</file>

<file path=ppt/slideMasters/_rels/slideMaster6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68.xml"/><Relationship Id="rId13" Type="http://schemas.openxmlformats.org/officeDocument/2006/relationships/theme" Target="../theme/theme6.xml"/><Relationship Id="rId3" Type="http://schemas.openxmlformats.org/officeDocument/2006/relationships/slideLayout" Target="../slideLayouts/slideLayout63.xml"/><Relationship Id="rId7" Type="http://schemas.openxmlformats.org/officeDocument/2006/relationships/slideLayout" Target="../slideLayouts/slideLayout67.xml"/><Relationship Id="rId12" Type="http://schemas.openxmlformats.org/officeDocument/2006/relationships/slideLayout" Target="../slideLayouts/slideLayout72.xml"/><Relationship Id="rId2" Type="http://schemas.openxmlformats.org/officeDocument/2006/relationships/slideLayout" Target="../slideLayouts/slideLayout62.xml"/><Relationship Id="rId1" Type="http://schemas.openxmlformats.org/officeDocument/2006/relationships/slideLayout" Target="../slideLayouts/slideLayout61.xml"/><Relationship Id="rId6" Type="http://schemas.openxmlformats.org/officeDocument/2006/relationships/slideLayout" Target="../slideLayouts/slideLayout66.xml"/><Relationship Id="rId11" Type="http://schemas.openxmlformats.org/officeDocument/2006/relationships/slideLayout" Target="../slideLayouts/slideLayout71.xml"/><Relationship Id="rId5" Type="http://schemas.openxmlformats.org/officeDocument/2006/relationships/slideLayout" Target="../slideLayouts/slideLayout65.xml"/><Relationship Id="rId10" Type="http://schemas.openxmlformats.org/officeDocument/2006/relationships/slideLayout" Target="../slideLayouts/slideLayout70.xml"/><Relationship Id="rId4" Type="http://schemas.openxmlformats.org/officeDocument/2006/relationships/slideLayout" Target="../slideLayouts/slideLayout64.xml"/><Relationship Id="rId9" Type="http://schemas.openxmlformats.org/officeDocument/2006/relationships/slideLayout" Target="../slideLayouts/slideLayout69.xml"/></Relationships>
</file>

<file path=ppt/slideMasters/_rels/slideMaster7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0.xml"/><Relationship Id="rId13" Type="http://schemas.openxmlformats.org/officeDocument/2006/relationships/theme" Target="../theme/theme7.xml"/><Relationship Id="rId3" Type="http://schemas.openxmlformats.org/officeDocument/2006/relationships/slideLayout" Target="../slideLayouts/slideLayout75.xml"/><Relationship Id="rId7" Type="http://schemas.openxmlformats.org/officeDocument/2006/relationships/slideLayout" Target="../slideLayouts/slideLayout79.xml"/><Relationship Id="rId12" Type="http://schemas.openxmlformats.org/officeDocument/2006/relationships/slideLayout" Target="../slideLayouts/slideLayout84.xml"/><Relationship Id="rId2" Type="http://schemas.openxmlformats.org/officeDocument/2006/relationships/slideLayout" Target="../slideLayouts/slideLayout74.xml"/><Relationship Id="rId1" Type="http://schemas.openxmlformats.org/officeDocument/2006/relationships/slideLayout" Target="../slideLayouts/slideLayout73.xml"/><Relationship Id="rId6" Type="http://schemas.openxmlformats.org/officeDocument/2006/relationships/slideLayout" Target="../slideLayouts/slideLayout78.xml"/><Relationship Id="rId11" Type="http://schemas.openxmlformats.org/officeDocument/2006/relationships/slideLayout" Target="../slideLayouts/slideLayout83.xml"/><Relationship Id="rId5" Type="http://schemas.openxmlformats.org/officeDocument/2006/relationships/slideLayout" Target="../slideLayouts/slideLayout77.xml"/><Relationship Id="rId10" Type="http://schemas.openxmlformats.org/officeDocument/2006/relationships/slideLayout" Target="../slideLayouts/slideLayout82.xml"/><Relationship Id="rId4" Type="http://schemas.openxmlformats.org/officeDocument/2006/relationships/slideLayout" Target="../slideLayouts/slideLayout76.xml"/><Relationship Id="rId9" Type="http://schemas.openxmlformats.org/officeDocument/2006/relationships/slideLayout" Target="../slideLayouts/slideLayout81.xml"/></Relationships>
</file>

<file path=ppt/slideMasters/_rels/slideMaster8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92.xml"/><Relationship Id="rId13" Type="http://schemas.openxmlformats.org/officeDocument/2006/relationships/theme" Target="../theme/theme8.xml"/><Relationship Id="rId3" Type="http://schemas.openxmlformats.org/officeDocument/2006/relationships/slideLayout" Target="../slideLayouts/slideLayout87.xml"/><Relationship Id="rId7" Type="http://schemas.openxmlformats.org/officeDocument/2006/relationships/slideLayout" Target="../slideLayouts/slideLayout91.xml"/><Relationship Id="rId12" Type="http://schemas.openxmlformats.org/officeDocument/2006/relationships/slideLayout" Target="../slideLayouts/slideLayout96.xml"/><Relationship Id="rId2" Type="http://schemas.openxmlformats.org/officeDocument/2006/relationships/slideLayout" Target="../slideLayouts/slideLayout86.xml"/><Relationship Id="rId1" Type="http://schemas.openxmlformats.org/officeDocument/2006/relationships/slideLayout" Target="../slideLayouts/slideLayout85.xml"/><Relationship Id="rId6" Type="http://schemas.openxmlformats.org/officeDocument/2006/relationships/slideLayout" Target="../slideLayouts/slideLayout90.xml"/><Relationship Id="rId11" Type="http://schemas.openxmlformats.org/officeDocument/2006/relationships/slideLayout" Target="../slideLayouts/slideLayout95.xml"/><Relationship Id="rId5" Type="http://schemas.openxmlformats.org/officeDocument/2006/relationships/slideLayout" Target="../slideLayouts/slideLayout89.xml"/><Relationship Id="rId10" Type="http://schemas.openxmlformats.org/officeDocument/2006/relationships/slideLayout" Target="../slideLayouts/slideLayout94.xml"/><Relationship Id="rId4" Type="http://schemas.openxmlformats.org/officeDocument/2006/relationships/slideLayout" Target="../slideLayouts/slideLayout88.xml"/><Relationship Id="rId9" Type="http://schemas.openxmlformats.org/officeDocument/2006/relationships/slideLayout" Target="../slideLayouts/slideLayout93.xml"/></Relationships>
</file>

<file path=ppt/slideMasters/_rels/slideMaster9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04.xml"/><Relationship Id="rId13" Type="http://schemas.openxmlformats.org/officeDocument/2006/relationships/theme" Target="../theme/theme9.xml"/><Relationship Id="rId3" Type="http://schemas.openxmlformats.org/officeDocument/2006/relationships/slideLayout" Target="../slideLayouts/slideLayout99.xml"/><Relationship Id="rId7" Type="http://schemas.openxmlformats.org/officeDocument/2006/relationships/slideLayout" Target="../slideLayouts/slideLayout103.xml"/><Relationship Id="rId12" Type="http://schemas.openxmlformats.org/officeDocument/2006/relationships/slideLayout" Target="../slideLayouts/slideLayout108.xml"/><Relationship Id="rId2" Type="http://schemas.openxmlformats.org/officeDocument/2006/relationships/slideLayout" Target="../slideLayouts/slideLayout98.xml"/><Relationship Id="rId1" Type="http://schemas.openxmlformats.org/officeDocument/2006/relationships/slideLayout" Target="../slideLayouts/slideLayout97.xml"/><Relationship Id="rId6" Type="http://schemas.openxmlformats.org/officeDocument/2006/relationships/slideLayout" Target="../slideLayouts/slideLayout102.xml"/><Relationship Id="rId11" Type="http://schemas.openxmlformats.org/officeDocument/2006/relationships/slideLayout" Target="../slideLayouts/slideLayout107.xml"/><Relationship Id="rId5" Type="http://schemas.openxmlformats.org/officeDocument/2006/relationships/slideLayout" Target="../slideLayouts/slideLayout101.xml"/><Relationship Id="rId10" Type="http://schemas.openxmlformats.org/officeDocument/2006/relationships/slideLayout" Target="../slideLayouts/slideLayout106.xml"/><Relationship Id="rId4" Type="http://schemas.openxmlformats.org/officeDocument/2006/relationships/slideLayout" Target="../slideLayouts/slideLayout100.xml"/><Relationship Id="rId9" Type="http://schemas.openxmlformats.org/officeDocument/2006/relationships/slideLayout" Target="../slideLayouts/slideLayout105.xml"/></Relationships>
</file>

<file path=ppt/slideMasters/_rels/slideMaster10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16.xml"/><Relationship Id="rId13" Type="http://schemas.openxmlformats.org/officeDocument/2006/relationships/theme" Target="../theme/theme10.xml"/><Relationship Id="rId3" Type="http://schemas.openxmlformats.org/officeDocument/2006/relationships/slideLayout" Target="../slideLayouts/slideLayout111.xml"/><Relationship Id="rId7" Type="http://schemas.openxmlformats.org/officeDocument/2006/relationships/slideLayout" Target="../slideLayouts/slideLayout115.xml"/><Relationship Id="rId12" Type="http://schemas.openxmlformats.org/officeDocument/2006/relationships/slideLayout" Target="../slideLayouts/slideLayout120.xml"/><Relationship Id="rId2" Type="http://schemas.openxmlformats.org/officeDocument/2006/relationships/slideLayout" Target="../slideLayouts/slideLayout110.xml"/><Relationship Id="rId1" Type="http://schemas.openxmlformats.org/officeDocument/2006/relationships/slideLayout" Target="../slideLayouts/slideLayout109.xml"/><Relationship Id="rId6" Type="http://schemas.openxmlformats.org/officeDocument/2006/relationships/slideLayout" Target="../slideLayouts/slideLayout114.xml"/><Relationship Id="rId11" Type="http://schemas.openxmlformats.org/officeDocument/2006/relationships/slideLayout" Target="../slideLayouts/slideLayout119.xml"/><Relationship Id="rId5" Type="http://schemas.openxmlformats.org/officeDocument/2006/relationships/slideLayout" Target="../slideLayouts/slideLayout113.xml"/><Relationship Id="rId10" Type="http://schemas.openxmlformats.org/officeDocument/2006/relationships/slideLayout" Target="../slideLayouts/slideLayout118.xml"/><Relationship Id="rId4" Type="http://schemas.openxmlformats.org/officeDocument/2006/relationships/slideLayout" Target="../slideLayouts/slideLayout112.xml"/><Relationship Id="rId9" Type="http://schemas.openxmlformats.org/officeDocument/2006/relationships/slideLayout" Target="../slideLayouts/slideLayout117.xml"/></Relationships>
</file>

<file path=ppt/slideMasters/_rels/slideMaster1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28.xml"/><Relationship Id="rId13" Type="http://schemas.openxmlformats.org/officeDocument/2006/relationships/theme" Target="../theme/theme11.xml"/><Relationship Id="rId3" Type="http://schemas.openxmlformats.org/officeDocument/2006/relationships/slideLayout" Target="../slideLayouts/slideLayout123.xml"/><Relationship Id="rId7" Type="http://schemas.openxmlformats.org/officeDocument/2006/relationships/slideLayout" Target="../slideLayouts/slideLayout127.xml"/><Relationship Id="rId12" Type="http://schemas.openxmlformats.org/officeDocument/2006/relationships/slideLayout" Target="../slideLayouts/slideLayout132.xml"/><Relationship Id="rId2" Type="http://schemas.openxmlformats.org/officeDocument/2006/relationships/slideLayout" Target="../slideLayouts/slideLayout122.xml"/><Relationship Id="rId1" Type="http://schemas.openxmlformats.org/officeDocument/2006/relationships/slideLayout" Target="../slideLayouts/slideLayout121.xml"/><Relationship Id="rId6" Type="http://schemas.openxmlformats.org/officeDocument/2006/relationships/slideLayout" Target="../slideLayouts/slideLayout126.xml"/><Relationship Id="rId11" Type="http://schemas.openxmlformats.org/officeDocument/2006/relationships/slideLayout" Target="../slideLayouts/slideLayout131.xml"/><Relationship Id="rId5" Type="http://schemas.openxmlformats.org/officeDocument/2006/relationships/slideLayout" Target="../slideLayouts/slideLayout125.xml"/><Relationship Id="rId10" Type="http://schemas.openxmlformats.org/officeDocument/2006/relationships/slideLayout" Target="../slideLayouts/slideLayout130.xml"/><Relationship Id="rId4" Type="http://schemas.openxmlformats.org/officeDocument/2006/relationships/slideLayout" Target="../slideLayouts/slideLayout124.xml"/><Relationship Id="rId9" Type="http://schemas.openxmlformats.org/officeDocument/2006/relationships/slideLayout" Target="../slideLayouts/slideLayout129.xml"/></Relationships>
</file>

<file path=ppt/slideMasters/_rels/slideMaster1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40.xml"/><Relationship Id="rId13" Type="http://schemas.openxmlformats.org/officeDocument/2006/relationships/theme" Target="../theme/theme12.xml"/><Relationship Id="rId3" Type="http://schemas.openxmlformats.org/officeDocument/2006/relationships/slideLayout" Target="../slideLayouts/slideLayout135.xml"/><Relationship Id="rId7" Type="http://schemas.openxmlformats.org/officeDocument/2006/relationships/slideLayout" Target="../slideLayouts/slideLayout139.xml"/><Relationship Id="rId12" Type="http://schemas.openxmlformats.org/officeDocument/2006/relationships/slideLayout" Target="../slideLayouts/slideLayout144.xml"/><Relationship Id="rId2" Type="http://schemas.openxmlformats.org/officeDocument/2006/relationships/slideLayout" Target="../slideLayouts/slideLayout134.xml"/><Relationship Id="rId1" Type="http://schemas.openxmlformats.org/officeDocument/2006/relationships/slideLayout" Target="../slideLayouts/slideLayout133.xml"/><Relationship Id="rId6" Type="http://schemas.openxmlformats.org/officeDocument/2006/relationships/slideLayout" Target="../slideLayouts/slideLayout138.xml"/><Relationship Id="rId11" Type="http://schemas.openxmlformats.org/officeDocument/2006/relationships/slideLayout" Target="../slideLayouts/slideLayout143.xml"/><Relationship Id="rId5" Type="http://schemas.openxmlformats.org/officeDocument/2006/relationships/slideLayout" Target="../slideLayouts/slideLayout137.xml"/><Relationship Id="rId10" Type="http://schemas.openxmlformats.org/officeDocument/2006/relationships/slideLayout" Target="../slideLayouts/slideLayout142.xml"/><Relationship Id="rId4" Type="http://schemas.openxmlformats.org/officeDocument/2006/relationships/slideLayout" Target="../slideLayouts/slideLayout136.xml"/><Relationship Id="rId9" Type="http://schemas.openxmlformats.org/officeDocument/2006/relationships/slideLayout" Target="../slideLayouts/slideLayout14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laceHolder 1"/>
          <p:cNvSpPr>
            <a:spLocks noGrp="1"/>
          </p:cNvSpPr>
          <p:nvPr>
            <p:ph type="title"/>
          </p:nvPr>
        </p:nvSpPr>
        <p:spPr>
          <a:xfrm>
            <a:off x="660240" y="681480"/>
            <a:ext cx="8281080" cy="2474280"/>
          </a:xfrm>
          <a:prstGeom prst="rect">
            <a:avLst/>
          </a:prstGeom>
        </p:spPr>
        <p:txBody>
          <a:bodyPr anchor="ctr">
            <a:noAutofit/>
          </a:bodyPr>
          <a:lstStyle/>
          <a:p>
            <a:pPr>
              <a:lnSpc>
                <a:spcPct val="90000"/>
              </a:lnSpc>
            </a:pPr>
            <a:r>
              <a:rPr lang="de-DE" sz="4620" b="0" strike="noStrike" spc="-1">
                <a:solidFill>
                  <a:srgbClr val="000000"/>
                </a:solidFill>
                <a:latin typeface="Calibri Light"/>
              </a:rPr>
              <a:t>Titelmasterformat durch Klicken bearbeiten</a:t>
            </a:r>
            <a:endParaRPr lang="de-DE" sz="4620" b="0" strike="noStrike" spc="-1">
              <a:latin typeface="Arial"/>
            </a:endParaRPr>
          </a:p>
        </p:txBody>
      </p:sp>
      <p:sp>
        <p:nvSpPr>
          <p:cNvPr id="6" name="PlaceHolder 2"/>
          <p:cNvSpPr>
            <a:spLocks noGrp="1"/>
          </p:cNvSpPr>
          <p:nvPr>
            <p:ph type="body"/>
          </p:nvPr>
        </p:nvSpPr>
        <p:spPr>
          <a:xfrm>
            <a:off x="660240" y="3407760"/>
            <a:ext cx="8281080" cy="8122320"/>
          </a:xfrm>
          <a:prstGeom prst="rect">
            <a:avLst/>
          </a:prstGeom>
        </p:spPr>
        <p:txBody>
          <a:bodyPr>
            <a:noAutofit/>
          </a:bodyPr>
          <a:lstStyle/>
          <a:p>
            <a:pPr marL="240120" indent="-240120">
              <a:lnSpc>
                <a:spcPct val="90000"/>
              </a:lnSpc>
              <a:spcBef>
                <a:spcPts val="1049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de-DE" sz="2940" b="0" strike="noStrike" spc="-1">
                <a:solidFill>
                  <a:srgbClr val="000000"/>
                </a:solidFill>
                <a:latin typeface="Calibri"/>
              </a:rPr>
              <a:t>Textmasterformat bearbeiten</a:t>
            </a:r>
            <a:endParaRPr lang="de-DE" sz="2940" b="0" strike="noStrike" spc="-1">
              <a:latin typeface="Arial"/>
            </a:endParaRPr>
          </a:p>
          <a:p>
            <a:pPr marL="720000" lvl="1" indent="-240120">
              <a:lnSpc>
                <a:spcPct val="90000"/>
              </a:lnSpc>
              <a:spcBef>
                <a:spcPts val="52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de-DE" sz="2520" b="0" strike="noStrike" spc="-1">
                <a:solidFill>
                  <a:srgbClr val="000000"/>
                </a:solidFill>
                <a:latin typeface="Calibri"/>
              </a:rPr>
              <a:t>Zweite Ebene</a:t>
            </a:r>
            <a:endParaRPr lang="de-DE" sz="2520" b="0" strike="noStrike" spc="-1">
              <a:latin typeface="Arial"/>
            </a:endParaRPr>
          </a:p>
          <a:p>
            <a:pPr marL="1200240" lvl="2" indent="-240120">
              <a:lnSpc>
                <a:spcPct val="90000"/>
              </a:lnSpc>
              <a:spcBef>
                <a:spcPts val="524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de-DE" sz="2100" b="0" strike="noStrike" spc="-1">
                <a:solidFill>
                  <a:srgbClr val="000000"/>
                </a:solidFill>
                <a:latin typeface="Calibri"/>
              </a:rPr>
              <a:t>Dritte Ebene</a:t>
            </a:r>
            <a:endParaRPr lang="de-DE" sz="2100" b="0" strike="noStrike" spc="-1">
              <a:latin typeface="Arial"/>
            </a:endParaRPr>
          </a:p>
          <a:p>
            <a:pPr marL="1680120" lvl="3" indent="-240120">
              <a:lnSpc>
                <a:spcPct val="90000"/>
              </a:lnSpc>
              <a:spcBef>
                <a:spcPts val="52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de-DE" sz="1890" b="0" strike="noStrike" spc="-1">
                <a:solidFill>
                  <a:srgbClr val="000000"/>
                </a:solidFill>
                <a:latin typeface="Calibri"/>
              </a:rPr>
              <a:t>Vierte Ebene</a:t>
            </a:r>
            <a:endParaRPr lang="de-DE" sz="1890" b="0" strike="noStrike" spc="-1">
              <a:latin typeface="Arial"/>
            </a:endParaRPr>
          </a:p>
          <a:p>
            <a:pPr marL="2160360" lvl="4" indent="-240120">
              <a:lnSpc>
                <a:spcPct val="90000"/>
              </a:lnSpc>
              <a:spcBef>
                <a:spcPts val="524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de-DE" sz="1890" b="0" strike="noStrike" spc="-1">
                <a:solidFill>
                  <a:srgbClr val="000000"/>
                </a:solidFill>
                <a:latin typeface="Calibri"/>
              </a:rPr>
              <a:t>Fünfte Ebene</a:t>
            </a:r>
            <a:endParaRPr lang="de-DE" sz="1890" b="0" strike="noStrike" spc="-1">
              <a:latin typeface="Arial"/>
            </a:endParaRPr>
          </a:p>
        </p:txBody>
      </p:sp>
      <p:sp>
        <p:nvSpPr>
          <p:cNvPr id="2" name="PlaceHolder 3"/>
          <p:cNvSpPr>
            <a:spLocks noGrp="1"/>
          </p:cNvSpPr>
          <p:nvPr>
            <p:ph type="dt"/>
          </p:nvPr>
        </p:nvSpPr>
        <p:spPr>
          <a:xfrm>
            <a:off x="660240" y="11865240"/>
            <a:ext cx="2160360" cy="681480"/>
          </a:xfrm>
          <a:prstGeom prst="rect">
            <a:avLst/>
          </a:prstGeom>
        </p:spPr>
        <p:txBody>
          <a:bodyPr anchor="ctr">
            <a:noAutofit/>
          </a:bodyPr>
          <a:lstStyle/>
          <a:p>
            <a:pPr>
              <a:lnSpc>
                <a:spcPct val="100000"/>
              </a:lnSpc>
            </a:pPr>
            <a:fld id="{54845016-DF33-49B8-B2CB-7B344B5AA926}" type="datetime1">
              <a:rPr lang="de-DE" sz="1260" b="0" strike="noStrike" spc="-1">
                <a:solidFill>
                  <a:srgbClr val="898989"/>
                </a:solidFill>
                <a:latin typeface="Calibri"/>
              </a:rPr>
              <a:t>14.02.2023</a:t>
            </a:fld>
            <a:endParaRPr lang="de-DE" sz="1260" b="0" strike="noStrike" spc="-1">
              <a:latin typeface="Times New Roman"/>
            </a:endParaRPr>
          </a:p>
        </p:txBody>
      </p:sp>
      <p:sp>
        <p:nvSpPr>
          <p:cNvPr id="3" name="PlaceHolder 4"/>
          <p:cNvSpPr>
            <a:spLocks noGrp="1"/>
          </p:cNvSpPr>
          <p:nvPr>
            <p:ph type="ftr"/>
          </p:nvPr>
        </p:nvSpPr>
        <p:spPr>
          <a:xfrm>
            <a:off x="3180240" y="11865240"/>
            <a:ext cx="3240360" cy="681480"/>
          </a:xfrm>
          <a:prstGeom prst="rect">
            <a:avLst/>
          </a:prstGeom>
        </p:spPr>
        <p:txBody>
          <a:bodyPr anchor="ctr" anchorCtr="1">
            <a:noAutofit/>
          </a:bodyPr>
          <a:lstStyle/>
          <a:p>
            <a:endParaRPr lang="de-DE" sz="2400" b="0" strike="noStrike" spc="-1">
              <a:latin typeface="Times New Roman"/>
            </a:endParaRPr>
          </a:p>
        </p:txBody>
      </p:sp>
      <p:sp>
        <p:nvSpPr>
          <p:cNvPr id="4" name="PlaceHolder 5"/>
          <p:cNvSpPr>
            <a:spLocks noGrp="1"/>
          </p:cNvSpPr>
          <p:nvPr>
            <p:ph type="sldNum"/>
          </p:nvPr>
        </p:nvSpPr>
        <p:spPr>
          <a:xfrm>
            <a:off x="6780960" y="11865240"/>
            <a:ext cx="2160360" cy="681480"/>
          </a:xfrm>
          <a:prstGeom prst="rect">
            <a:avLst/>
          </a:prstGeom>
        </p:spPr>
        <p:txBody>
          <a:bodyPr anchor="ctr">
            <a:noAutofit/>
          </a:bodyPr>
          <a:lstStyle/>
          <a:p>
            <a:pPr algn="r">
              <a:lnSpc>
                <a:spcPct val="100000"/>
              </a:lnSpc>
            </a:pPr>
            <a:fld id="{998BC6A5-160E-4323-B591-4CDE26334EEA}" type="slidenum">
              <a:rPr lang="de-DE" sz="1260" b="0" strike="noStrike" spc="-1">
                <a:solidFill>
                  <a:srgbClr val="898989"/>
                </a:solidFill>
                <a:latin typeface="Calibri"/>
              </a:rPr>
              <a:t>‹Nr.›</a:t>
            </a:fld>
            <a:endParaRPr lang="de-DE" sz="1260" b="0" strike="noStrike" spc="-1">
              <a:latin typeface="Times New Roman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" name="PlaceHolder 1"/>
          <p:cNvSpPr>
            <a:spLocks noGrp="1"/>
          </p:cNvSpPr>
          <p:nvPr>
            <p:ph type="title"/>
          </p:nvPr>
        </p:nvSpPr>
        <p:spPr>
          <a:xfrm>
            <a:off x="720000" y="2095200"/>
            <a:ext cx="8161200" cy="4456800"/>
          </a:xfrm>
          <a:prstGeom prst="rect">
            <a:avLst/>
          </a:prstGeom>
        </p:spPr>
        <p:txBody>
          <a:bodyPr anchor="b" anchorCtr="1">
            <a:noAutofit/>
          </a:bodyPr>
          <a:lstStyle/>
          <a:p>
            <a:pPr algn="ctr">
              <a:lnSpc>
                <a:spcPct val="90000"/>
              </a:lnSpc>
            </a:pPr>
            <a:r>
              <a:rPr lang="de-DE" sz="6300" b="0" strike="noStrike" spc="-1">
                <a:solidFill>
                  <a:srgbClr val="000000"/>
                </a:solidFill>
                <a:latin typeface="Calibri Light"/>
              </a:rPr>
              <a:t>Titelmasterformat durch Klicken bearbeiten</a:t>
            </a:r>
            <a:endParaRPr lang="de-DE" sz="6300" b="0" strike="noStrike" spc="-1">
              <a:latin typeface="Arial"/>
            </a:endParaRPr>
          </a:p>
        </p:txBody>
      </p:sp>
      <p:sp>
        <p:nvSpPr>
          <p:cNvPr id="42" name="PlaceHolder 2"/>
          <p:cNvSpPr>
            <a:spLocks noGrp="1"/>
          </p:cNvSpPr>
          <p:nvPr>
            <p:ph type="dt"/>
          </p:nvPr>
        </p:nvSpPr>
        <p:spPr>
          <a:xfrm>
            <a:off x="660240" y="11865240"/>
            <a:ext cx="2160360" cy="681480"/>
          </a:xfrm>
          <a:prstGeom prst="rect">
            <a:avLst/>
          </a:prstGeom>
        </p:spPr>
        <p:txBody>
          <a:bodyPr anchor="ctr">
            <a:noAutofit/>
          </a:bodyPr>
          <a:lstStyle/>
          <a:p>
            <a:pPr>
              <a:lnSpc>
                <a:spcPct val="100000"/>
              </a:lnSpc>
            </a:pPr>
            <a:fld id="{D079BE5E-B839-444F-AF4E-B2CECC3C0955}" type="datetime1">
              <a:rPr lang="de-DE" sz="1260" b="0" strike="noStrike" spc="-1">
                <a:solidFill>
                  <a:srgbClr val="898989"/>
                </a:solidFill>
                <a:latin typeface="Calibri"/>
              </a:rPr>
              <a:t>14.02.2023</a:t>
            </a:fld>
            <a:endParaRPr lang="de-DE" sz="1260" b="0" strike="noStrike" spc="-1">
              <a:latin typeface="Times New Roman"/>
            </a:endParaRPr>
          </a:p>
        </p:txBody>
      </p:sp>
      <p:sp>
        <p:nvSpPr>
          <p:cNvPr id="43" name="PlaceHolder 3"/>
          <p:cNvSpPr>
            <a:spLocks noGrp="1"/>
          </p:cNvSpPr>
          <p:nvPr>
            <p:ph type="ftr"/>
          </p:nvPr>
        </p:nvSpPr>
        <p:spPr>
          <a:xfrm>
            <a:off x="3180240" y="11865240"/>
            <a:ext cx="3240360" cy="681480"/>
          </a:xfrm>
          <a:prstGeom prst="rect">
            <a:avLst/>
          </a:prstGeom>
        </p:spPr>
        <p:txBody>
          <a:bodyPr anchor="ctr" anchorCtr="1">
            <a:noAutofit/>
          </a:bodyPr>
          <a:lstStyle/>
          <a:p>
            <a:endParaRPr lang="de-DE" sz="2400" b="0" strike="noStrike" spc="-1">
              <a:latin typeface="Times New Roman"/>
            </a:endParaRPr>
          </a:p>
        </p:txBody>
      </p:sp>
      <p:sp>
        <p:nvSpPr>
          <p:cNvPr id="44" name="PlaceHolder 4"/>
          <p:cNvSpPr>
            <a:spLocks noGrp="1"/>
          </p:cNvSpPr>
          <p:nvPr>
            <p:ph type="sldNum"/>
          </p:nvPr>
        </p:nvSpPr>
        <p:spPr>
          <a:xfrm>
            <a:off x="6780960" y="11865240"/>
            <a:ext cx="2160360" cy="681480"/>
          </a:xfrm>
          <a:prstGeom prst="rect">
            <a:avLst/>
          </a:prstGeom>
        </p:spPr>
        <p:txBody>
          <a:bodyPr anchor="ctr">
            <a:noAutofit/>
          </a:bodyPr>
          <a:lstStyle/>
          <a:p>
            <a:pPr algn="r">
              <a:lnSpc>
                <a:spcPct val="100000"/>
              </a:lnSpc>
            </a:pPr>
            <a:fld id="{768ACE2F-EFB7-492D-8712-627CA363ADAE}" type="slidenum">
              <a:rPr lang="de-DE" sz="1260" b="0" strike="noStrike" spc="-1">
                <a:solidFill>
                  <a:srgbClr val="898989"/>
                </a:solidFill>
                <a:latin typeface="Calibri"/>
              </a:rPr>
              <a:t>‹Nr.›</a:t>
            </a:fld>
            <a:endParaRPr lang="de-DE" sz="1260" b="0" strike="noStrike" spc="-1">
              <a:latin typeface="Times New Roman"/>
            </a:endParaRPr>
          </a:p>
        </p:txBody>
      </p:sp>
      <p:sp>
        <p:nvSpPr>
          <p:cNvPr id="45" name="PlaceHolder 5"/>
          <p:cNvSpPr>
            <a:spLocks noGrp="1"/>
          </p:cNvSpPr>
          <p:nvPr>
            <p:ph type="body"/>
          </p:nvPr>
        </p:nvSpPr>
        <p:spPr>
          <a:xfrm>
            <a:off x="479880" y="2995560"/>
            <a:ext cx="8640720" cy="7424640"/>
          </a:xfrm>
          <a:prstGeom prst="rect">
            <a:avLst/>
          </a:prstGeom>
        </p:spPr>
        <p:txBody>
          <a:bodyPr lIns="0" tIns="0" rIns="0" bIns="0">
            <a:noAutofit/>
          </a:bodyPr>
          <a:lstStyle/>
          <a:p>
            <a:pPr marL="432000" indent="-324000">
              <a:spcAft>
                <a:spcPts val="1417"/>
              </a:spcAft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de-DE" sz="3200" b="0" strike="noStrike" spc="-1">
                <a:latin typeface="Arial"/>
              </a:rPr>
              <a:t>Format des Gliederungstextes durch Klicken bearbeiten</a:t>
            </a:r>
          </a:p>
          <a:p>
            <a:pPr marL="864000" lvl="1" indent="-324000">
              <a:spcAft>
                <a:spcPts val="1134"/>
              </a:spcAft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de-DE" sz="2800" b="0" strike="noStrike" spc="-1">
                <a:latin typeface="Arial"/>
              </a:rPr>
              <a:t>Zweite Gliederungsebene</a:t>
            </a:r>
          </a:p>
          <a:p>
            <a:pPr marL="1296000" lvl="2" indent="-288000">
              <a:spcAft>
                <a:spcPts val="850"/>
              </a:spcAft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de-DE" sz="2400" b="0" strike="noStrike" spc="-1">
                <a:latin typeface="Arial"/>
              </a:rPr>
              <a:t>Dritte Gliederungsebene</a:t>
            </a:r>
          </a:p>
          <a:p>
            <a:pPr marL="1728000" lvl="3" indent="-216000">
              <a:spcAft>
                <a:spcPts val="567"/>
              </a:spcAft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de-DE" sz="2000" b="0" strike="noStrike" spc="-1">
                <a:latin typeface="Arial"/>
              </a:rPr>
              <a:t>Vierte Gliederungsebene</a:t>
            </a:r>
          </a:p>
          <a:p>
            <a:pPr marL="2160000" lvl="4" indent="-216000">
              <a:spcAft>
                <a:spcPts val="283"/>
              </a:spcAft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de-DE" sz="2000" b="0" strike="noStrike" spc="-1">
                <a:latin typeface="Arial"/>
              </a:rPr>
              <a:t>Fünfte Gliederungsebene</a:t>
            </a:r>
          </a:p>
          <a:p>
            <a:pPr marL="2592000" lvl="5" indent="-216000">
              <a:spcAft>
                <a:spcPts val="283"/>
              </a:spcAft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de-DE" sz="2000" b="0" strike="noStrike" spc="-1">
                <a:latin typeface="Arial"/>
              </a:rPr>
              <a:t>Sechste Gliederungsebene</a:t>
            </a:r>
          </a:p>
          <a:p>
            <a:pPr marL="3024000" lvl="6" indent="-216000">
              <a:spcAft>
                <a:spcPts val="283"/>
              </a:spcAft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de-DE" sz="2000" b="0" strike="noStrike" spc="-1">
                <a:latin typeface="Arial"/>
              </a:rPr>
              <a:t>Siebte Gliederungsebene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2" r:id="rId1"/>
    <p:sldLayoutId id="2147483663" r:id="rId2"/>
    <p:sldLayoutId id="2147483664" r:id="rId3"/>
    <p:sldLayoutId id="2147483665" r:id="rId4"/>
    <p:sldLayoutId id="2147483666" r:id="rId5"/>
    <p:sldLayoutId id="2147483667" r:id="rId6"/>
    <p:sldLayoutId id="2147483668" r:id="rId7"/>
    <p:sldLayoutId id="2147483669" r:id="rId8"/>
    <p:sldLayoutId id="2147483670" r:id="rId9"/>
    <p:sldLayoutId id="2147483671" r:id="rId10"/>
    <p:sldLayoutId id="2147483672" r:id="rId11"/>
    <p:sldLayoutId id="2147483673" r:id="rId1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" name="PlaceHolder 1"/>
          <p:cNvSpPr>
            <a:spLocks noGrp="1"/>
          </p:cNvSpPr>
          <p:nvPr>
            <p:ph type="title"/>
          </p:nvPr>
        </p:nvSpPr>
        <p:spPr>
          <a:xfrm>
            <a:off x="660240" y="681480"/>
            <a:ext cx="8281080" cy="2474280"/>
          </a:xfrm>
          <a:prstGeom prst="rect">
            <a:avLst/>
          </a:prstGeom>
        </p:spPr>
        <p:txBody>
          <a:bodyPr anchor="ctr">
            <a:noAutofit/>
          </a:bodyPr>
          <a:lstStyle/>
          <a:p>
            <a:pPr>
              <a:lnSpc>
                <a:spcPct val="90000"/>
              </a:lnSpc>
            </a:pPr>
            <a:r>
              <a:rPr lang="de-DE" sz="4620" b="0" strike="noStrike" spc="-1">
                <a:solidFill>
                  <a:srgbClr val="000000"/>
                </a:solidFill>
                <a:latin typeface="Calibri Light"/>
              </a:rPr>
              <a:t>Titelmasterformat durch Klicken bearbeiten</a:t>
            </a:r>
            <a:endParaRPr lang="de-DE" sz="4620" b="0" strike="noStrike" spc="-1">
              <a:latin typeface="Arial"/>
            </a:endParaRPr>
          </a:p>
        </p:txBody>
      </p:sp>
      <p:sp>
        <p:nvSpPr>
          <p:cNvPr id="83" name="PlaceHolder 2"/>
          <p:cNvSpPr>
            <a:spLocks noGrp="1"/>
          </p:cNvSpPr>
          <p:nvPr>
            <p:ph type="title"/>
          </p:nvPr>
        </p:nvSpPr>
        <p:spPr>
          <a:xfrm>
            <a:off x="660240" y="3407760"/>
            <a:ext cx="8281080" cy="8122320"/>
          </a:xfrm>
          <a:prstGeom prst="rect">
            <a:avLst/>
          </a:prstGeom>
        </p:spPr>
        <p:txBody>
          <a:bodyPr>
            <a:noAutofit/>
          </a:bodyPr>
          <a:lstStyle/>
          <a:p>
            <a:pPr marL="240120" indent="-240120">
              <a:lnSpc>
                <a:spcPct val="90000"/>
              </a:lnSpc>
              <a:spcBef>
                <a:spcPts val="1049"/>
              </a:spcBef>
              <a:buClr>
                <a:srgbClr val="000000"/>
              </a:buClr>
              <a:buFont typeface="Arial"/>
              <a:buChar char="•"/>
            </a:pPr>
            <a:r>
              <a:rPr lang="de-DE" sz="2940" b="0" strike="noStrike" spc="-1">
                <a:solidFill>
                  <a:srgbClr val="000000"/>
                </a:solidFill>
                <a:latin typeface="Calibri"/>
              </a:rPr>
              <a:t>Textmasterformat bearbeiten</a:t>
            </a:r>
            <a:br/>
            <a:r>
              <a:rPr lang="de-DE" sz="2520" b="0" strike="noStrike" spc="-1">
                <a:solidFill>
                  <a:srgbClr val="000000"/>
                </a:solidFill>
                <a:latin typeface="Calibri"/>
              </a:rPr>
              <a:t>Zweite Ebene</a:t>
            </a:r>
            <a:br/>
            <a:r>
              <a:rPr lang="de-DE" sz="2100" b="0" strike="noStrike" spc="-1">
                <a:solidFill>
                  <a:srgbClr val="000000"/>
                </a:solidFill>
                <a:latin typeface="Calibri"/>
              </a:rPr>
              <a:t>Dritte Ebene</a:t>
            </a:r>
            <a:br/>
            <a:r>
              <a:rPr lang="de-DE" sz="1890" b="0" strike="noStrike" spc="-1">
                <a:solidFill>
                  <a:srgbClr val="000000"/>
                </a:solidFill>
                <a:latin typeface="Calibri"/>
              </a:rPr>
              <a:t>Vierte Ebene</a:t>
            </a:r>
            <a:br/>
            <a:r>
              <a:rPr lang="de-DE" sz="1890" b="0" strike="noStrike" spc="-1">
                <a:solidFill>
                  <a:srgbClr val="000000"/>
                </a:solidFill>
                <a:latin typeface="Calibri"/>
              </a:rPr>
              <a:t>Fünfte Ebene</a:t>
            </a:r>
            <a:endParaRPr lang="de-DE" sz="1890" b="0" strike="noStrike" spc="-1">
              <a:latin typeface="Arial"/>
            </a:endParaRPr>
          </a:p>
        </p:txBody>
      </p:sp>
      <p:sp>
        <p:nvSpPr>
          <p:cNvPr id="84" name="PlaceHolder 3"/>
          <p:cNvSpPr>
            <a:spLocks noGrp="1"/>
          </p:cNvSpPr>
          <p:nvPr>
            <p:ph type="dt"/>
          </p:nvPr>
        </p:nvSpPr>
        <p:spPr>
          <a:xfrm>
            <a:off x="660240" y="11865240"/>
            <a:ext cx="2160360" cy="681480"/>
          </a:xfrm>
          <a:prstGeom prst="rect">
            <a:avLst/>
          </a:prstGeom>
        </p:spPr>
        <p:txBody>
          <a:bodyPr anchor="ctr">
            <a:noAutofit/>
          </a:bodyPr>
          <a:lstStyle/>
          <a:p>
            <a:pPr>
              <a:lnSpc>
                <a:spcPct val="100000"/>
              </a:lnSpc>
            </a:pPr>
            <a:fld id="{94AEAFC4-43E6-43CD-A108-046F7501B19D}" type="datetime1">
              <a:rPr lang="de-DE" sz="1260" b="0" strike="noStrike" spc="-1">
                <a:solidFill>
                  <a:srgbClr val="898989"/>
                </a:solidFill>
                <a:latin typeface="Calibri"/>
              </a:rPr>
              <a:t>14.02.2023</a:t>
            </a:fld>
            <a:endParaRPr lang="de-DE" sz="1260" b="0" strike="noStrike" spc="-1">
              <a:latin typeface="Times New Roman"/>
            </a:endParaRPr>
          </a:p>
        </p:txBody>
      </p:sp>
      <p:sp>
        <p:nvSpPr>
          <p:cNvPr id="85" name="PlaceHolder 4"/>
          <p:cNvSpPr>
            <a:spLocks noGrp="1"/>
          </p:cNvSpPr>
          <p:nvPr>
            <p:ph type="ftr"/>
          </p:nvPr>
        </p:nvSpPr>
        <p:spPr>
          <a:xfrm>
            <a:off x="3180240" y="11865240"/>
            <a:ext cx="3240360" cy="681480"/>
          </a:xfrm>
          <a:prstGeom prst="rect">
            <a:avLst/>
          </a:prstGeom>
        </p:spPr>
        <p:txBody>
          <a:bodyPr anchor="ctr" anchorCtr="1">
            <a:noAutofit/>
          </a:bodyPr>
          <a:lstStyle/>
          <a:p>
            <a:endParaRPr lang="de-DE" sz="2400" b="0" strike="noStrike" spc="-1">
              <a:latin typeface="Times New Roman"/>
            </a:endParaRPr>
          </a:p>
        </p:txBody>
      </p:sp>
      <p:sp>
        <p:nvSpPr>
          <p:cNvPr id="86" name="PlaceHolder 5"/>
          <p:cNvSpPr>
            <a:spLocks noGrp="1"/>
          </p:cNvSpPr>
          <p:nvPr>
            <p:ph type="sldNum"/>
          </p:nvPr>
        </p:nvSpPr>
        <p:spPr>
          <a:xfrm>
            <a:off x="6780960" y="11865240"/>
            <a:ext cx="2160360" cy="681480"/>
          </a:xfrm>
          <a:prstGeom prst="rect">
            <a:avLst/>
          </a:prstGeom>
        </p:spPr>
        <p:txBody>
          <a:bodyPr anchor="ctr">
            <a:noAutofit/>
          </a:bodyPr>
          <a:lstStyle/>
          <a:p>
            <a:pPr algn="r">
              <a:lnSpc>
                <a:spcPct val="100000"/>
              </a:lnSpc>
            </a:pPr>
            <a:fld id="{608041AF-BE54-4E23-BB21-00B97B6FCA9F}" type="slidenum">
              <a:rPr lang="de-DE" sz="1260" b="0" strike="noStrike" spc="-1">
                <a:solidFill>
                  <a:srgbClr val="898989"/>
                </a:solidFill>
                <a:latin typeface="Calibri"/>
              </a:rPr>
              <a:t>‹Nr.›</a:t>
            </a:fld>
            <a:endParaRPr lang="de-DE" sz="1260" b="0" strike="noStrike" spc="-1">
              <a:latin typeface="Times New Roman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75" r:id="rId1"/>
    <p:sldLayoutId id="2147483676" r:id="rId2"/>
    <p:sldLayoutId id="2147483677" r:id="rId3"/>
    <p:sldLayoutId id="2147483678" r:id="rId4"/>
    <p:sldLayoutId id="2147483679" r:id="rId5"/>
    <p:sldLayoutId id="2147483680" r:id="rId6"/>
    <p:sldLayoutId id="2147483681" r:id="rId7"/>
    <p:sldLayoutId id="2147483682" r:id="rId8"/>
    <p:sldLayoutId id="2147483683" r:id="rId9"/>
    <p:sldLayoutId id="2147483684" r:id="rId10"/>
    <p:sldLayoutId id="2147483685" r:id="rId11"/>
    <p:sldLayoutId id="2147483686" r:id="rId1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3" name="PlaceHolder 1"/>
          <p:cNvSpPr>
            <a:spLocks noGrp="1"/>
          </p:cNvSpPr>
          <p:nvPr>
            <p:ph type="title"/>
          </p:nvPr>
        </p:nvSpPr>
        <p:spPr>
          <a:xfrm>
            <a:off x="655200" y="3191400"/>
            <a:ext cx="8281080" cy="5325120"/>
          </a:xfrm>
          <a:prstGeom prst="rect">
            <a:avLst/>
          </a:prstGeom>
        </p:spPr>
        <p:txBody>
          <a:bodyPr anchor="b">
            <a:noAutofit/>
          </a:bodyPr>
          <a:lstStyle/>
          <a:p>
            <a:pPr>
              <a:lnSpc>
                <a:spcPct val="90000"/>
              </a:lnSpc>
            </a:pPr>
            <a:r>
              <a:rPr lang="de-DE" sz="6300" b="0" strike="noStrike" spc="-1">
                <a:solidFill>
                  <a:srgbClr val="000000"/>
                </a:solidFill>
                <a:latin typeface="Calibri Light"/>
              </a:rPr>
              <a:t>Titelmasterformat durch Klicken bearbeiten</a:t>
            </a:r>
            <a:endParaRPr lang="de-DE" sz="6300" b="0" strike="noStrike" spc="-1">
              <a:latin typeface="Arial"/>
            </a:endParaRPr>
          </a:p>
        </p:txBody>
      </p:sp>
      <p:sp>
        <p:nvSpPr>
          <p:cNvPr id="124" name="PlaceHolder 2"/>
          <p:cNvSpPr>
            <a:spLocks noGrp="1"/>
          </p:cNvSpPr>
          <p:nvPr>
            <p:ph type="body"/>
          </p:nvPr>
        </p:nvSpPr>
        <p:spPr>
          <a:xfrm>
            <a:off x="655200" y="8566920"/>
            <a:ext cx="8281080" cy="2800440"/>
          </a:xfrm>
          <a:prstGeom prst="rect">
            <a:avLst/>
          </a:prstGeom>
        </p:spPr>
        <p:txBody>
          <a:bodyPr>
            <a:noAutofit/>
          </a:bodyPr>
          <a:lstStyle/>
          <a:p>
            <a:pPr marL="432000" indent="-324000">
              <a:lnSpc>
                <a:spcPct val="90000"/>
              </a:lnSpc>
              <a:spcBef>
                <a:spcPts val="1049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de-DE" sz="2520" b="0" strike="noStrike" spc="-1">
                <a:solidFill>
                  <a:srgbClr val="000000"/>
                </a:solidFill>
                <a:latin typeface="Calibri"/>
              </a:rPr>
              <a:t>Textmasterformat bearbeiten</a:t>
            </a:r>
            <a:endParaRPr lang="de-DE" sz="2520" b="0" strike="noStrike" spc="-1">
              <a:latin typeface="Arial"/>
            </a:endParaRPr>
          </a:p>
        </p:txBody>
      </p:sp>
      <p:sp>
        <p:nvSpPr>
          <p:cNvPr id="125" name="PlaceHolder 3"/>
          <p:cNvSpPr>
            <a:spLocks noGrp="1"/>
          </p:cNvSpPr>
          <p:nvPr>
            <p:ph type="dt"/>
          </p:nvPr>
        </p:nvSpPr>
        <p:spPr>
          <a:xfrm>
            <a:off x="660240" y="11865240"/>
            <a:ext cx="2160360" cy="681480"/>
          </a:xfrm>
          <a:prstGeom prst="rect">
            <a:avLst/>
          </a:prstGeom>
        </p:spPr>
        <p:txBody>
          <a:bodyPr anchor="ctr">
            <a:noAutofit/>
          </a:bodyPr>
          <a:lstStyle/>
          <a:p>
            <a:pPr>
              <a:lnSpc>
                <a:spcPct val="100000"/>
              </a:lnSpc>
            </a:pPr>
            <a:fld id="{D1F22EA2-F3DE-4A5A-B92A-598BAE2A7AAD}" type="datetime1">
              <a:rPr lang="de-DE" sz="1260" b="0" strike="noStrike" spc="-1">
                <a:solidFill>
                  <a:srgbClr val="898989"/>
                </a:solidFill>
                <a:latin typeface="Calibri"/>
              </a:rPr>
              <a:t>14.02.2023</a:t>
            </a:fld>
            <a:endParaRPr lang="de-DE" sz="1260" b="0" strike="noStrike" spc="-1">
              <a:latin typeface="Times New Roman"/>
            </a:endParaRPr>
          </a:p>
        </p:txBody>
      </p:sp>
      <p:sp>
        <p:nvSpPr>
          <p:cNvPr id="126" name="PlaceHolder 4"/>
          <p:cNvSpPr>
            <a:spLocks noGrp="1"/>
          </p:cNvSpPr>
          <p:nvPr>
            <p:ph type="ftr"/>
          </p:nvPr>
        </p:nvSpPr>
        <p:spPr>
          <a:xfrm>
            <a:off x="3180240" y="11865240"/>
            <a:ext cx="3240360" cy="681480"/>
          </a:xfrm>
          <a:prstGeom prst="rect">
            <a:avLst/>
          </a:prstGeom>
        </p:spPr>
        <p:txBody>
          <a:bodyPr anchor="ctr" anchorCtr="1">
            <a:noAutofit/>
          </a:bodyPr>
          <a:lstStyle/>
          <a:p>
            <a:endParaRPr lang="de-DE" sz="2400" b="0" strike="noStrike" spc="-1">
              <a:latin typeface="Times New Roman"/>
            </a:endParaRPr>
          </a:p>
        </p:txBody>
      </p:sp>
      <p:sp>
        <p:nvSpPr>
          <p:cNvPr id="127" name="PlaceHolder 5"/>
          <p:cNvSpPr>
            <a:spLocks noGrp="1"/>
          </p:cNvSpPr>
          <p:nvPr>
            <p:ph type="sldNum"/>
          </p:nvPr>
        </p:nvSpPr>
        <p:spPr>
          <a:xfrm>
            <a:off x="6780960" y="11865240"/>
            <a:ext cx="2160360" cy="681480"/>
          </a:xfrm>
          <a:prstGeom prst="rect">
            <a:avLst/>
          </a:prstGeom>
        </p:spPr>
        <p:txBody>
          <a:bodyPr anchor="ctr">
            <a:noAutofit/>
          </a:bodyPr>
          <a:lstStyle/>
          <a:p>
            <a:pPr algn="r">
              <a:lnSpc>
                <a:spcPct val="100000"/>
              </a:lnSpc>
            </a:pPr>
            <a:fld id="{E2C5733B-DEDA-4BB9-801C-A12A3A365478}" type="slidenum">
              <a:rPr lang="de-DE" sz="1260" b="0" strike="noStrike" spc="-1">
                <a:solidFill>
                  <a:srgbClr val="898989"/>
                </a:solidFill>
                <a:latin typeface="Calibri"/>
              </a:rPr>
              <a:t>‹Nr.›</a:t>
            </a:fld>
            <a:endParaRPr lang="de-DE" sz="1260" b="0" strike="noStrike" spc="-1">
              <a:latin typeface="Times New Roman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88" r:id="rId1"/>
    <p:sldLayoutId id="2147483689" r:id="rId2"/>
    <p:sldLayoutId id="2147483690" r:id="rId3"/>
    <p:sldLayoutId id="2147483691" r:id="rId4"/>
    <p:sldLayoutId id="2147483692" r:id="rId5"/>
    <p:sldLayoutId id="2147483693" r:id="rId6"/>
    <p:sldLayoutId id="2147483694" r:id="rId7"/>
    <p:sldLayoutId id="2147483695" r:id="rId8"/>
    <p:sldLayoutId id="2147483696" r:id="rId9"/>
    <p:sldLayoutId id="2147483697" r:id="rId10"/>
    <p:sldLayoutId id="2147483698" r:id="rId11"/>
    <p:sldLayoutId id="2147483699" r:id="rId1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4" name="PlaceHolder 1"/>
          <p:cNvSpPr>
            <a:spLocks noGrp="1"/>
          </p:cNvSpPr>
          <p:nvPr>
            <p:ph type="title"/>
          </p:nvPr>
        </p:nvSpPr>
        <p:spPr>
          <a:xfrm>
            <a:off x="660240" y="681480"/>
            <a:ext cx="8281080" cy="2474280"/>
          </a:xfrm>
          <a:prstGeom prst="rect">
            <a:avLst/>
          </a:prstGeom>
        </p:spPr>
        <p:txBody>
          <a:bodyPr anchor="ctr">
            <a:noAutofit/>
          </a:bodyPr>
          <a:lstStyle/>
          <a:p>
            <a:pPr>
              <a:lnSpc>
                <a:spcPct val="90000"/>
              </a:lnSpc>
            </a:pPr>
            <a:r>
              <a:rPr lang="de-DE" sz="4620" b="0" strike="noStrike" spc="-1">
                <a:solidFill>
                  <a:srgbClr val="000000"/>
                </a:solidFill>
                <a:latin typeface="Calibri Light"/>
              </a:rPr>
              <a:t>Titelmasterformat durch Klicken bearbeiten</a:t>
            </a:r>
            <a:endParaRPr lang="de-DE" sz="4620" b="0" strike="noStrike" spc="-1">
              <a:latin typeface="Arial"/>
            </a:endParaRPr>
          </a:p>
        </p:txBody>
      </p:sp>
      <p:sp>
        <p:nvSpPr>
          <p:cNvPr id="165" name="PlaceHolder 2"/>
          <p:cNvSpPr>
            <a:spLocks noGrp="1"/>
          </p:cNvSpPr>
          <p:nvPr>
            <p:ph type="title"/>
          </p:nvPr>
        </p:nvSpPr>
        <p:spPr>
          <a:xfrm>
            <a:off x="660240" y="3407760"/>
            <a:ext cx="4080600" cy="8122320"/>
          </a:xfrm>
          <a:prstGeom prst="rect">
            <a:avLst/>
          </a:prstGeom>
        </p:spPr>
        <p:txBody>
          <a:bodyPr>
            <a:noAutofit/>
          </a:bodyPr>
          <a:lstStyle/>
          <a:p>
            <a:pPr marL="240120" indent="-240120">
              <a:lnSpc>
                <a:spcPct val="90000"/>
              </a:lnSpc>
              <a:spcBef>
                <a:spcPts val="1049"/>
              </a:spcBef>
              <a:buClr>
                <a:srgbClr val="000000"/>
              </a:buClr>
              <a:buFont typeface="Arial"/>
              <a:buChar char="•"/>
            </a:pPr>
            <a:r>
              <a:rPr lang="de-DE" sz="2940" b="0" strike="noStrike" spc="-1">
                <a:solidFill>
                  <a:srgbClr val="000000"/>
                </a:solidFill>
                <a:latin typeface="Calibri"/>
              </a:rPr>
              <a:t>Textmasterformat bearbeiten</a:t>
            </a:r>
            <a:br/>
            <a:r>
              <a:rPr lang="de-DE" sz="2520" b="0" strike="noStrike" spc="-1">
                <a:solidFill>
                  <a:srgbClr val="000000"/>
                </a:solidFill>
                <a:latin typeface="Calibri"/>
              </a:rPr>
              <a:t>Zweite Ebene</a:t>
            </a:r>
            <a:br/>
            <a:r>
              <a:rPr lang="de-DE" sz="2100" b="0" strike="noStrike" spc="-1">
                <a:solidFill>
                  <a:srgbClr val="000000"/>
                </a:solidFill>
                <a:latin typeface="Calibri"/>
              </a:rPr>
              <a:t>Dritte Ebene</a:t>
            </a:r>
            <a:br/>
            <a:r>
              <a:rPr lang="de-DE" sz="1890" b="0" strike="noStrike" spc="-1">
                <a:solidFill>
                  <a:srgbClr val="000000"/>
                </a:solidFill>
                <a:latin typeface="Calibri"/>
              </a:rPr>
              <a:t>Vierte Ebene</a:t>
            </a:r>
            <a:br/>
            <a:r>
              <a:rPr lang="de-DE" sz="1890" b="0" strike="noStrike" spc="-1">
                <a:solidFill>
                  <a:srgbClr val="000000"/>
                </a:solidFill>
                <a:latin typeface="Calibri"/>
              </a:rPr>
              <a:t>Fünfte Ebene</a:t>
            </a:r>
            <a:endParaRPr lang="de-DE" sz="1890" b="0" strike="noStrike" spc="-1">
              <a:latin typeface="Arial"/>
            </a:endParaRPr>
          </a:p>
        </p:txBody>
      </p:sp>
      <p:sp>
        <p:nvSpPr>
          <p:cNvPr id="166" name="PlaceHolder 3"/>
          <p:cNvSpPr>
            <a:spLocks noGrp="1"/>
          </p:cNvSpPr>
          <p:nvPr>
            <p:ph type="title"/>
          </p:nvPr>
        </p:nvSpPr>
        <p:spPr>
          <a:xfrm>
            <a:off x="4860720" y="3407760"/>
            <a:ext cx="4080600" cy="8122320"/>
          </a:xfrm>
          <a:prstGeom prst="rect">
            <a:avLst/>
          </a:prstGeom>
        </p:spPr>
        <p:txBody>
          <a:bodyPr>
            <a:noAutofit/>
          </a:bodyPr>
          <a:lstStyle/>
          <a:p>
            <a:pPr marL="240120" indent="-240120">
              <a:lnSpc>
                <a:spcPct val="90000"/>
              </a:lnSpc>
              <a:spcBef>
                <a:spcPts val="1049"/>
              </a:spcBef>
              <a:buClr>
                <a:srgbClr val="000000"/>
              </a:buClr>
              <a:buFont typeface="Arial"/>
              <a:buChar char="•"/>
            </a:pPr>
            <a:r>
              <a:rPr lang="de-DE" sz="2940" b="0" strike="noStrike" spc="-1">
                <a:solidFill>
                  <a:srgbClr val="000000"/>
                </a:solidFill>
                <a:latin typeface="Calibri"/>
              </a:rPr>
              <a:t>Textmasterformat bearbeiten</a:t>
            </a:r>
            <a:br/>
            <a:r>
              <a:rPr lang="de-DE" sz="2520" b="0" strike="noStrike" spc="-1">
                <a:solidFill>
                  <a:srgbClr val="000000"/>
                </a:solidFill>
                <a:latin typeface="Calibri"/>
              </a:rPr>
              <a:t>Zweite Ebene</a:t>
            </a:r>
            <a:br/>
            <a:r>
              <a:rPr lang="de-DE" sz="2100" b="0" strike="noStrike" spc="-1">
                <a:solidFill>
                  <a:srgbClr val="000000"/>
                </a:solidFill>
                <a:latin typeface="Calibri"/>
              </a:rPr>
              <a:t>Dritte Ebene</a:t>
            </a:r>
            <a:br/>
            <a:r>
              <a:rPr lang="de-DE" sz="1890" b="0" strike="noStrike" spc="-1">
                <a:solidFill>
                  <a:srgbClr val="000000"/>
                </a:solidFill>
                <a:latin typeface="Calibri"/>
              </a:rPr>
              <a:t>Vierte Ebene</a:t>
            </a:r>
            <a:br/>
            <a:r>
              <a:rPr lang="de-DE" sz="1890" b="0" strike="noStrike" spc="-1">
                <a:solidFill>
                  <a:srgbClr val="000000"/>
                </a:solidFill>
                <a:latin typeface="Calibri"/>
              </a:rPr>
              <a:t>Fünfte Ebene</a:t>
            </a:r>
            <a:endParaRPr lang="de-DE" sz="1890" b="0" strike="noStrike" spc="-1">
              <a:latin typeface="Arial"/>
            </a:endParaRPr>
          </a:p>
        </p:txBody>
      </p:sp>
      <p:sp>
        <p:nvSpPr>
          <p:cNvPr id="167" name="PlaceHolder 4"/>
          <p:cNvSpPr>
            <a:spLocks noGrp="1"/>
          </p:cNvSpPr>
          <p:nvPr>
            <p:ph type="dt"/>
          </p:nvPr>
        </p:nvSpPr>
        <p:spPr>
          <a:xfrm>
            <a:off x="660240" y="11865240"/>
            <a:ext cx="2160360" cy="681480"/>
          </a:xfrm>
          <a:prstGeom prst="rect">
            <a:avLst/>
          </a:prstGeom>
        </p:spPr>
        <p:txBody>
          <a:bodyPr anchor="ctr">
            <a:noAutofit/>
          </a:bodyPr>
          <a:lstStyle/>
          <a:p>
            <a:pPr>
              <a:lnSpc>
                <a:spcPct val="100000"/>
              </a:lnSpc>
            </a:pPr>
            <a:fld id="{A0D268AC-ADF3-4258-BBED-70E72ACAB786}" type="datetime1">
              <a:rPr lang="de-DE" sz="1260" b="0" strike="noStrike" spc="-1">
                <a:solidFill>
                  <a:srgbClr val="898989"/>
                </a:solidFill>
                <a:latin typeface="Calibri"/>
              </a:rPr>
              <a:t>14.02.2023</a:t>
            </a:fld>
            <a:endParaRPr lang="de-DE" sz="1260" b="0" strike="noStrike" spc="-1">
              <a:latin typeface="Times New Roman"/>
            </a:endParaRPr>
          </a:p>
        </p:txBody>
      </p:sp>
      <p:sp>
        <p:nvSpPr>
          <p:cNvPr id="168" name="PlaceHolder 5"/>
          <p:cNvSpPr>
            <a:spLocks noGrp="1"/>
          </p:cNvSpPr>
          <p:nvPr>
            <p:ph type="ftr"/>
          </p:nvPr>
        </p:nvSpPr>
        <p:spPr>
          <a:xfrm>
            <a:off x="3180240" y="11865240"/>
            <a:ext cx="3240360" cy="681480"/>
          </a:xfrm>
          <a:prstGeom prst="rect">
            <a:avLst/>
          </a:prstGeom>
        </p:spPr>
        <p:txBody>
          <a:bodyPr anchor="ctr" anchorCtr="1">
            <a:noAutofit/>
          </a:bodyPr>
          <a:lstStyle/>
          <a:p>
            <a:endParaRPr lang="de-DE" sz="2400" b="0" strike="noStrike" spc="-1">
              <a:latin typeface="Times New Roman"/>
            </a:endParaRPr>
          </a:p>
        </p:txBody>
      </p:sp>
      <p:sp>
        <p:nvSpPr>
          <p:cNvPr id="169" name="PlaceHolder 6"/>
          <p:cNvSpPr>
            <a:spLocks noGrp="1"/>
          </p:cNvSpPr>
          <p:nvPr>
            <p:ph type="sldNum"/>
          </p:nvPr>
        </p:nvSpPr>
        <p:spPr>
          <a:xfrm>
            <a:off x="6780960" y="11865240"/>
            <a:ext cx="2160360" cy="681480"/>
          </a:xfrm>
          <a:prstGeom prst="rect">
            <a:avLst/>
          </a:prstGeom>
        </p:spPr>
        <p:txBody>
          <a:bodyPr anchor="ctr">
            <a:noAutofit/>
          </a:bodyPr>
          <a:lstStyle/>
          <a:p>
            <a:pPr algn="r">
              <a:lnSpc>
                <a:spcPct val="100000"/>
              </a:lnSpc>
            </a:pPr>
            <a:fld id="{F45016D7-2468-4E5B-AF9C-85E8877DEBFF}" type="slidenum">
              <a:rPr lang="de-DE" sz="1260" b="0" strike="noStrike" spc="-1">
                <a:solidFill>
                  <a:srgbClr val="898989"/>
                </a:solidFill>
                <a:latin typeface="Calibri"/>
              </a:rPr>
              <a:t>‹Nr.›</a:t>
            </a:fld>
            <a:endParaRPr lang="de-DE" sz="1260" b="0" strike="noStrike" spc="-1">
              <a:latin typeface="Times New Roman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01" r:id="rId1"/>
    <p:sldLayoutId id="2147483702" r:id="rId2"/>
    <p:sldLayoutId id="2147483703" r:id="rId3"/>
    <p:sldLayoutId id="2147483704" r:id="rId4"/>
    <p:sldLayoutId id="2147483705" r:id="rId5"/>
    <p:sldLayoutId id="2147483706" r:id="rId6"/>
    <p:sldLayoutId id="2147483707" r:id="rId7"/>
    <p:sldLayoutId id="2147483708" r:id="rId8"/>
    <p:sldLayoutId id="2147483709" r:id="rId9"/>
    <p:sldLayoutId id="2147483710" r:id="rId10"/>
    <p:sldLayoutId id="2147483711" r:id="rId11"/>
    <p:sldLayoutId id="2147483712" r:id="rId1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6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6" name="PlaceHolder 1"/>
          <p:cNvSpPr>
            <a:spLocks noGrp="1"/>
          </p:cNvSpPr>
          <p:nvPr>
            <p:ph type="title"/>
          </p:nvPr>
        </p:nvSpPr>
        <p:spPr>
          <a:xfrm>
            <a:off x="661320" y="681480"/>
            <a:ext cx="8281080" cy="2474280"/>
          </a:xfrm>
          <a:prstGeom prst="rect">
            <a:avLst/>
          </a:prstGeom>
        </p:spPr>
        <p:txBody>
          <a:bodyPr anchor="ctr">
            <a:noAutofit/>
          </a:bodyPr>
          <a:lstStyle/>
          <a:p>
            <a:pPr>
              <a:lnSpc>
                <a:spcPct val="90000"/>
              </a:lnSpc>
            </a:pPr>
            <a:r>
              <a:rPr lang="de-DE" sz="4620" b="0" strike="noStrike" spc="-1">
                <a:solidFill>
                  <a:srgbClr val="000000"/>
                </a:solidFill>
                <a:latin typeface="Calibri Light"/>
              </a:rPr>
              <a:t>Titelmasterformat durch Klicken bearbeiten</a:t>
            </a:r>
            <a:endParaRPr lang="de-DE" sz="4620" b="0" strike="noStrike" spc="-1">
              <a:latin typeface="Arial"/>
            </a:endParaRPr>
          </a:p>
        </p:txBody>
      </p:sp>
      <p:sp>
        <p:nvSpPr>
          <p:cNvPr id="207" name="PlaceHolder 2"/>
          <p:cNvSpPr>
            <a:spLocks noGrp="1"/>
          </p:cNvSpPr>
          <p:nvPr>
            <p:ph type="body"/>
          </p:nvPr>
        </p:nvSpPr>
        <p:spPr>
          <a:xfrm>
            <a:off x="661320" y="3138120"/>
            <a:ext cx="4061880" cy="1537920"/>
          </a:xfrm>
          <a:prstGeom prst="rect">
            <a:avLst/>
          </a:prstGeom>
        </p:spPr>
        <p:txBody>
          <a:bodyPr anchor="b">
            <a:noAutofit/>
          </a:bodyPr>
          <a:lstStyle/>
          <a:p>
            <a:pPr marL="432000" indent="-324000">
              <a:lnSpc>
                <a:spcPct val="90000"/>
              </a:lnSpc>
              <a:spcBef>
                <a:spcPts val="1049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de-DE" sz="2520" b="1" strike="noStrike" spc="-1">
                <a:solidFill>
                  <a:srgbClr val="000000"/>
                </a:solidFill>
                <a:latin typeface="Calibri"/>
              </a:rPr>
              <a:t>Textmasterformat bearbeiten</a:t>
            </a:r>
            <a:endParaRPr lang="de-DE" sz="2520" b="0" strike="noStrike" spc="-1">
              <a:latin typeface="Arial"/>
            </a:endParaRPr>
          </a:p>
        </p:txBody>
      </p:sp>
      <p:sp>
        <p:nvSpPr>
          <p:cNvPr id="208" name="PlaceHolder 3"/>
          <p:cNvSpPr>
            <a:spLocks noGrp="1"/>
          </p:cNvSpPr>
          <p:nvPr>
            <p:ph type="title"/>
          </p:nvPr>
        </p:nvSpPr>
        <p:spPr>
          <a:xfrm>
            <a:off x="661320" y="4676040"/>
            <a:ext cx="4061880" cy="6877800"/>
          </a:xfrm>
          <a:prstGeom prst="rect">
            <a:avLst/>
          </a:prstGeom>
        </p:spPr>
        <p:txBody>
          <a:bodyPr>
            <a:noAutofit/>
          </a:bodyPr>
          <a:lstStyle/>
          <a:p>
            <a:pPr marL="240120" indent="-240120">
              <a:lnSpc>
                <a:spcPct val="90000"/>
              </a:lnSpc>
              <a:spcBef>
                <a:spcPts val="1049"/>
              </a:spcBef>
              <a:buClr>
                <a:srgbClr val="000000"/>
              </a:buClr>
              <a:buFont typeface="Arial"/>
              <a:buChar char="•"/>
            </a:pPr>
            <a:r>
              <a:rPr lang="de-DE" sz="2940" b="0" strike="noStrike" spc="-1">
                <a:solidFill>
                  <a:srgbClr val="000000"/>
                </a:solidFill>
                <a:latin typeface="Calibri"/>
              </a:rPr>
              <a:t>Textmasterformat bearbeiten</a:t>
            </a:r>
            <a:br/>
            <a:r>
              <a:rPr lang="de-DE" sz="2520" b="0" strike="noStrike" spc="-1">
                <a:solidFill>
                  <a:srgbClr val="000000"/>
                </a:solidFill>
                <a:latin typeface="Calibri"/>
              </a:rPr>
              <a:t>Zweite Ebene</a:t>
            </a:r>
            <a:br/>
            <a:r>
              <a:rPr lang="de-DE" sz="2100" b="0" strike="noStrike" spc="-1">
                <a:solidFill>
                  <a:srgbClr val="000000"/>
                </a:solidFill>
                <a:latin typeface="Calibri"/>
              </a:rPr>
              <a:t>Dritte Ebene</a:t>
            </a:r>
            <a:br/>
            <a:r>
              <a:rPr lang="de-DE" sz="1890" b="0" strike="noStrike" spc="-1">
                <a:solidFill>
                  <a:srgbClr val="000000"/>
                </a:solidFill>
                <a:latin typeface="Calibri"/>
              </a:rPr>
              <a:t>Vierte Ebene</a:t>
            </a:r>
            <a:br/>
            <a:r>
              <a:rPr lang="de-DE" sz="1890" b="0" strike="noStrike" spc="-1">
                <a:solidFill>
                  <a:srgbClr val="000000"/>
                </a:solidFill>
                <a:latin typeface="Calibri"/>
              </a:rPr>
              <a:t>Fünfte Ebene</a:t>
            </a:r>
            <a:endParaRPr lang="de-DE" sz="1890" b="0" strike="noStrike" spc="-1">
              <a:latin typeface="Arial"/>
            </a:endParaRPr>
          </a:p>
        </p:txBody>
      </p:sp>
      <p:sp>
        <p:nvSpPr>
          <p:cNvPr id="209" name="PlaceHolder 4"/>
          <p:cNvSpPr>
            <a:spLocks noGrp="1"/>
          </p:cNvSpPr>
          <p:nvPr>
            <p:ph type="body"/>
          </p:nvPr>
        </p:nvSpPr>
        <p:spPr>
          <a:xfrm>
            <a:off x="4860720" y="3138120"/>
            <a:ext cx="4081680" cy="1537920"/>
          </a:xfrm>
          <a:prstGeom prst="rect">
            <a:avLst/>
          </a:prstGeom>
        </p:spPr>
        <p:txBody>
          <a:bodyPr anchor="b">
            <a:noAutofit/>
          </a:bodyPr>
          <a:lstStyle/>
          <a:p>
            <a:pPr>
              <a:lnSpc>
                <a:spcPct val="90000"/>
              </a:lnSpc>
              <a:spcBef>
                <a:spcPts val="1049"/>
              </a:spcBef>
            </a:pPr>
            <a:r>
              <a:rPr lang="de-DE" sz="2520" b="1" strike="noStrike" spc="-1">
                <a:solidFill>
                  <a:srgbClr val="000000"/>
                </a:solidFill>
                <a:latin typeface="Calibri"/>
              </a:rPr>
              <a:t>Textmasterformat bearbeiten</a:t>
            </a:r>
            <a:endParaRPr lang="de-DE" sz="2520" b="0" strike="noStrike" spc="-1">
              <a:latin typeface="Arial"/>
            </a:endParaRPr>
          </a:p>
        </p:txBody>
      </p:sp>
      <p:sp>
        <p:nvSpPr>
          <p:cNvPr id="210" name="PlaceHolder 5"/>
          <p:cNvSpPr>
            <a:spLocks noGrp="1"/>
          </p:cNvSpPr>
          <p:nvPr>
            <p:ph type="title"/>
          </p:nvPr>
        </p:nvSpPr>
        <p:spPr>
          <a:xfrm>
            <a:off x="4860720" y="4676040"/>
            <a:ext cx="4081680" cy="6877800"/>
          </a:xfrm>
          <a:prstGeom prst="rect">
            <a:avLst/>
          </a:prstGeom>
        </p:spPr>
        <p:txBody>
          <a:bodyPr>
            <a:noAutofit/>
          </a:bodyPr>
          <a:lstStyle/>
          <a:p>
            <a:pPr marL="240120" indent="-240120">
              <a:lnSpc>
                <a:spcPct val="90000"/>
              </a:lnSpc>
              <a:spcBef>
                <a:spcPts val="1049"/>
              </a:spcBef>
              <a:buClr>
                <a:srgbClr val="000000"/>
              </a:buClr>
              <a:buFont typeface="Arial"/>
              <a:buChar char="•"/>
            </a:pPr>
            <a:r>
              <a:rPr lang="de-DE" sz="2940" b="0" strike="noStrike" spc="-1">
                <a:solidFill>
                  <a:srgbClr val="000000"/>
                </a:solidFill>
                <a:latin typeface="Calibri"/>
              </a:rPr>
              <a:t>Textmasterformat bearbeiten</a:t>
            </a:r>
            <a:br/>
            <a:r>
              <a:rPr lang="de-DE" sz="2520" b="0" strike="noStrike" spc="-1">
                <a:solidFill>
                  <a:srgbClr val="000000"/>
                </a:solidFill>
                <a:latin typeface="Calibri"/>
              </a:rPr>
              <a:t>Zweite Ebene</a:t>
            </a:r>
            <a:br/>
            <a:r>
              <a:rPr lang="de-DE" sz="2100" b="0" strike="noStrike" spc="-1">
                <a:solidFill>
                  <a:srgbClr val="000000"/>
                </a:solidFill>
                <a:latin typeface="Calibri"/>
              </a:rPr>
              <a:t>Dritte Ebene</a:t>
            </a:r>
            <a:br/>
            <a:r>
              <a:rPr lang="de-DE" sz="1890" b="0" strike="noStrike" spc="-1">
                <a:solidFill>
                  <a:srgbClr val="000000"/>
                </a:solidFill>
                <a:latin typeface="Calibri"/>
              </a:rPr>
              <a:t>Vierte Ebene</a:t>
            </a:r>
            <a:br/>
            <a:r>
              <a:rPr lang="de-DE" sz="1890" b="0" strike="noStrike" spc="-1">
                <a:solidFill>
                  <a:srgbClr val="000000"/>
                </a:solidFill>
                <a:latin typeface="Calibri"/>
              </a:rPr>
              <a:t>Fünfte Ebene</a:t>
            </a:r>
            <a:endParaRPr lang="de-DE" sz="1890" b="0" strike="noStrike" spc="-1">
              <a:latin typeface="Arial"/>
            </a:endParaRPr>
          </a:p>
        </p:txBody>
      </p:sp>
      <p:sp>
        <p:nvSpPr>
          <p:cNvPr id="211" name="PlaceHolder 6"/>
          <p:cNvSpPr>
            <a:spLocks noGrp="1"/>
          </p:cNvSpPr>
          <p:nvPr>
            <p:ph type="dt"/>
          </p:nvPr>
        </p:nvSpPr>
        <p:spPr>
          <a:xfrm>
            <a:off x="660240" y="11865240"/>
            <a:ext cx="2160360" cy="681480"/>
          </a:xfrm>
          <a:prstGeom prst="rect">
            <a:avLst/>
          </a:prstGeom>
        </p:spPr>
        <p:txBody>
          <a:bodyPr anchor="ctr">
            <a:noAutofit/>
          </a:bodyPr>
          <a:lstStyle/>
          <a:p>
            <a:pPr>
              <a:lnSpc>
                <a:spcPct val="100000"/>
              </a:lnSpc>
            </a:pPr>
            <a:fld id="{D12307D2-BFDB-4959-8749-1A61C533AED5}" type="datetime1">
              <a:rPr lang="de-DE" sz="1260" b="0" strike="noStrike" spc="-1">
                <a:solidFill>
                  <a:srgbClr val="898989"/>
                </a:solidFill>
                <a:latin typeface="Calibri"/>
              </a:rPr>
              <a:t>14.02.2023</a:t>
            </a:fld>
            <a:endParaRPr lang="de-DE" sz="1260" b="0" strike="noStrike" spc="-1">
              <a:latin typeface="Times New Roman"/>
            </a:endParaRPr>
          </a:p>
        </p:txBody>
      </p:sp>
      <p:sp>
        <p:nvSpPr>
          <p:cNvPr id="212" name="PlaceHolder 7"/>
          <p:cNvSpPr>
            <a:spLocks noGrp="1"/>
          </p:cNvSpPr>
          <p:nvPr>
            <p:ph type="ftr"/>
          </p:nvPr>
        </p:nvSpPr>
        <p:spPr>
          <a:xfrm>
            <a:off x="3180240" y="11865240"/>
            <a:ext cx="3240360" cy="681480"/>
          </a:xfrm>
          <a:prstGeom prst="rect">
            <a:avLst/>
          </a:prstGeom>
        </p:spPr>
        <p:txBody>
          <a:bodyPr anchor="ctr" anchorCtr="1">
            <a:noAutofit/>
          </a:bodyPr>
          <a:lstStyle/>
          <a:p>
            <a:endParaRPr lang="de-DE" sz="2400" b="0" strike="noStrike" spc="-1">
              <a:latin typeface="Times New Roman"/>
            </a:endParaRPr>
          </a:p>
        </p:txBody>
      </p:sp>
      <p:sp>
        <p:nvSpPr>
          <p:cNvPr id="213" name="PlaceHolder 8"/>
          <p:cNvSpPr>
            <a:spLocks noGrp="1"/>
          </p:cNvSpPr>
          <p:nvPr>
            <p:ph type="sldNum"/>
          </p:nvPr>
        </p:nvSpPr>
        <p:spPr>
          <a:xfrm>
            <a:off x="6780960" y="11865240"/>
            <a:ext cx="2160360" cy="681480"/>
          </a:xfrm>
          <a:prstGeom prst="rect">
            <a:avLst/>
          </a:prstGeom>
        </p:spPr>
        <p:txBody>
          <a:bodyPr anchor="ctr">
            <a:noAutofit/>
          </a:bodyPr>
          <a:lstStyle/>
          <a:p>
            <a:pPr algn="r">
              <a:lnSpc>
                <a:spcPct val="100000"/>
              </a:lnSpc>
            </a:pPr>
            <a:fld id="{A6F1B0B5-780F-4CF3-8671-4819D8E2890F}" type="slidenum">
              <a:rPr lang="de-DE" sz="1260" b="0" strike="noStrike" spc="-1">
                <a:solidFill>
                  <a:srgbClr val="898989"/>
                </a:solidFill>
                <a:latin typeface="Calibri"/>
              </a:rPr>
              <a:t>‹Nr.›</a:t>
            </a:fld>
            <a:endParaRPr lang="de-DE" sz="1260" b="0" strike="noStrike" spc="-1">
              <a:latin typeface="Times New Roman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14" r:id="rId1"/>
    <p:sldLayoutId id="2147483715" r:id="rId2"/>
    <p:sldLayoutId id="2147483716" r:id="rId3"/>
    <p:sldLayoutId id="2147483717" r:id="rId4"/>
    <p:sldLayoutId id="2147483718" r:id="rId5"/>
    <p:sldLayoutId id="2147483719" r:id="rId6"/>
    <p:sldLayoutId id="2147483720" r:id="rId7"/>
    <p:sldLayoutId id="2147483721" r:id="rId8"/>
    <p:sldLayoutId id="2147483722" r:id="rId9"/>
    <p:sldLayoutId id="2147483723" r:id="rId10"/>
    <p:sldLayoutId id="2147483724" r:id="rId11"/>
    <p:sldLayoutId id="2147483725" r:id="rId1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7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0" name="PlaceHolder 1"/>
          <p:cNvSpPr>
            <a:spLocks noGrp="1"/>
          </p:cNvSpPr>
          <p:nvPr>
            <p:ph type="title"/>
          </p:nvPr>
        </p:nvSpPr>
        <p:spPr>
          <a:xfrm>
            <a:off x="660240" y="681480"/>
            <a:ext cx="8281080" cy="2474280"/>
          </a:xfrm>
          <a:prstGeom prst="rect">
            <a:avLst/>
          </a:prstGeom>
        </p:spPr>
        <p:txBody>
          <a:bodyPr anchor="ctr">
            <a:noAutofit/>
          </a:bodyPr>
          <a:lstStyle/>
          <a:p>
            <a:pPr>
              <a:lnSpc>
                <a:spcPct val="90000"/>
              </a:lnSpc>
            </a:pPr>
            <a:r>
              <a:rPr lang="de-DE" sz="4620" b="0" strike="noStrike" spc="-1">
                <a:solidFill>
                  <a:srgbClr val="000000"/>
                </a:solidFill>
                <a:latin typeface="Calibri Light"/>
              </a:rPr>
              <a:t>Titelmasterformat durch Klicken bearbeiten</a:t>
            </a:r>
            <a:endParaRPr lang="de-DE" sz="4620" b="0" strike="noStrike" spc="-1">
              <a:latin typeface="Arial"/>
            </a:endParaRPr>
          </a:p>
        </p:txBody>
      </p:sp>
      <p:sp>
        <p:nvSpPr>
          <p:cNvPr id="251" name="PlaceHolder 2"/>
          <p:cNvSpPr>
            <a:spLocks noGrp="1"/>
          </p:cNvSpPr>
          <p:nvPr>
            <p:ph type="dt"/>
          </p:nvPr>
        </p:nvSpPr>
        <p:spPr>
          <a:xfrm>
            <a:off x="660240" y="11865240"/>
            <a:ext cx="2160360" cy="681480"/>
          </a:xfrm>
          <a:prstGeom prst="rect">
            <a:avLst/>
          </a:prstGeom>
        </p:spPr>
        <p:txBody>
          <a:bodyPr anchor="ctr">
            <a:noAutofit/>
          </a:bodyPr>
          <a:lstStyle/>
          <a:p>
            <a:pPr>
              <a:lnSpc>
                <a:spcPct val="100000"/>
              </a:lnSpc>
            </a:pPr>
            <a:fld id="{EB5A2518-B1C4-450E-BD32-1A789C83DF4C}" type="datetime1">
              <a:rPr lang="de-DE" sz="1260" b="0" strike="noStrike" spc="-1">
                <a:solidFill>
                  <a:srgbClr val="898989"/>
                </a:solidFill>
                <a:latin typeface="Calibri"/>
              </a:rPr>
              <a:t>14.02.2023</a:t>
            </a:fld>
            <a:endParaRPr lang="de-DE" sz="1260" b="0" strike="noStrike" spc="-1">
              <a:latin typeface="Times New Roman"/>
            </a:endParaRPr>
          </a:p>
        </p:txBody>
      </p:sp>
      <p:sp>
        <p:nvSpPr>
          <p:cNvPr id="252" name="PlaceHolder 3"/>
          <p:cNvSpPr>
            <a:spLocks noGrp="1"/>
          </p:cNvSpPr>
          <p:nvPr>
            <p:ph type="ftr"/>
          </p:nvPr>
        </p:nvSpPr>
        <p:spPr>
          <a:xfrm>
            <a:off x="3180240" y="11865240"/>
            <a:ext cx="3240360" cy="681480"/>
          </a:xfrm>
          <a:prstGeom prst="rect">
            <a:avLst/>
          </a:prstGeom>
        </p:spPr>
        <p:txBody>
          <a:bodyPr anchor="ctr" anchorCtr="1">
            <a:noAutofit/>
          </a:bodyPr>
          <a:lstStyle/>
          <a:p>
            <a:endParaRPr lang="de-DE" sz="2400" b="0" strike="noStrike" spc="-1">
              <a:latin typeface="Times New Roman"/>
            </a:endParaRPr>
          </a:p>
        </p:txBody>
      </p:sp>
      <p:sp>
        <p:nvSpPr>
          <p:cNvPr id="253" name="PlaceHolder 4"/>
          <p:cNvSpPr>
            <a:spLocks noGrp="1"/>
          </p:cNvSpPr>
          <p:nvPr>
            <p:ph type="sldNum"/>
          </p:nvPr>
        </p:nvSpPr>
        <p:spPr>
          <a:xfrm>
            <a:off x="6780960" y="11865240"/>
            <a:ext cx="2160360" cy="681480"/>
          </a:xfrm>
          <a:prstGeom prst="rect">
            <a:avLst/>
          </a:prstGeom>
        </p:spPr>
        <p:txBody>
          <a:bodyPr anchor="ctr">
            <a:noAutofit/>
          </a:bodyPr>
          <a:lstStyle/>
          <a:p>
            <a:pPr algn="r">
              <a:lnSpc>
                <a:spcPct val="100000"/>
              </a:lnSpc>
            </a:pPr>
            <a:fld id="{CBFCE0EA-EEDD-4E9E-88EA-3C24DAD165AA}" type="slidenum">
              <a:rPr lang="de-DE" sz="1260" b="0" strike="noStrike" spc="-1">
                <a:solidFill>
                  <a:srgbClr val="898989"/>
                </a:solidFill>
                <a:latin typeface="Calibri"/>
              </a:rPr>
              <a:t>‹Nr.›</a:t>
            </a:fld>
            <a:endParaRPr lang="de-DE" sz="1260" b="0" strike="noStrike" spc="-1">
              <a:latin typeface="Times New Roman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27" r:id="rId1"/>
    <p:sldLayoutId id="2147483728" r:id="rId2"/>
    <p:sldLayoutId id="2147483729" r:id="rId3"/>
    <p:sldLayoutId id="2147483730" r:id="rId4"/>
    <p:sldLayoutId id="2147483731" r:id="rId5"/>
    <p:sldLayoutId id="2147483732" r:id="rId6"/>
    <p:sldLayoutId id="2147483733" r:id="rId7"/>
    <p:sldLayoutId id="2147483734" r:id="rId8"/>
    <p:sldLayoutId id="2147483735" r:id="rId9"/>
    <p:sldLayoutId id="2147483736" r:id="rId10"/>
    <p:sldLayoutId id="2147483737" r:id="rId11"/>
    <p:sldLayoutId id="2147483738" r:id="rId1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8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0" name="PlaceHolder 1"/>
          <p:cNvSpPr>
            <a:spLocks noGrp="1"/>
          </p:cNvSpPr>
          <p:nvPr>
            <p:ph type="dt"/>
          </p:nvPr>
        </p:nvSpPr>
        <p:spPr>
          <a:xfrm>
            <a:off x="660240" y="11865240"/>
            <a:ext cx="2160360" cy="681480"/>
          </a:xfrm>
          <a:prstGeom prst="rect">
            <a:avLst/>
          </a:prstGeom>
        </p:spPr>
        <p:txBody>
          <a:bodyPr anchor="ctr">
            <a:noAutofit/>
          </a:bodyPr>
          <a:lstStyle/>
          <a:p>
            <a:pPr>
              <a:lnSpc>
                <a:spcPct val="100000"/>
              </a:lnSpc>
            </a:pPr>
            <a:fld id="{6554A713-97D2-416F-BD70-38214D802F54}" type="datetime1">
              <a:rPr lang="de-DE" sz="1260" b="0" strike="noStrike" spc="-1">
                <a:solidFill>
                  <a:srgbClr val="898989"/>
                </a:solidFill>
                <a:latin typeface="Calibri"/>
              </a:rPr>
              <a:t>14.02.2023</a:t>
            </a:fld>
            <a:endParaRPr lang="de-DE" sz="1260" b="0" strike="noStrike" spc="-1">
              <a:latin typeface="Times New Roman"/>
            </a:endParaRPr>
          </a:p>
        </p:txBody>
      </p:sp>
      <p:sp>
        <p:nvSpPr>
          <p:cNvPr id="291" name="PlaceHolder 2"/>
          <p:cNvSpPr>
            <a:spLocks noGrp="1"/>
          </p:cNvSpPr>
          <p:nvPr>
            <p:ph type="ftr"/>
          </p:nvPr>
        </p:nvSpPr>
        <p:spPr>
          <a:xfrm>
            <a:off x="3180240" y="11865240"/>
            <a:ext cx="3240360" cy="681480"/>
          </a:xfrm>
          <a:prstGeom prst="rect">
            <a:avLst/>
          </a:prstGeom>
        </p:spPr>
        <p:txBody>
          <a:bodyPr anchor="ctr" anchorCtr="1">
            <a:noAutofit/>
          </a:bodyPr>
          <a:lstStyle/>
          <a:p>
            <a:endParaRPr lang="de-DE" sz="2400" b="0" strike="noStrike" spc="-1">
              <a:latin typeface="Times New Roman"/>
            </a:endParaRPr>
          </a:p>
        </p:txBody>
      </p:sp>
      <p:sp>
        <p:nvSpPr>
          <p:cNvPr id="292" name="PlaceHolder 3"/>
          <p:cNvSpPr>
            <a:spLocks noGrp="1"/>
          </p:cNvSpPr>
          <p:nvPr>
            <p:ph type="sldNum"/>
          </p:nvPr>
        </p:nvSpPr>
        <p:spPr>
          <a:xfrm>
            <a:off x="6780960" y="11865240"/>
            <a:ext cx="2160360" cy="681480"/>
          </a:xfrm>
          <a:prstGeom prst="rect">
            <a:avLst/>
          </a:prstGeom>
        </p:spPr>
        <p:txBody>
          <a:bodyPr anchor="ctr">
            <a:noAutofit/>
          </a:bodyPr>
          <a:lstStyle/>
          <a:p>
            <a:pPr algn="r">
              <a:lnSpc>
                <a:spcPct val="100000"/>
              </a:lnSpc>
            </a:pPr>
            <a:fld id="{C3EEBAD0-6E84-4A1F-8868-70C7396056FB}" type="slidenum">
              <a:rPr lang="de-DE" sz="1260" b="0" strike="noStrike" spc="-1">
                <a:solidFill>
                  <a:srgbClr val="898989"/>
                </a:solidFill>
                <a:latin typeface="Calibri"/>
              </a:rPr>
              <a:t>‹Nr.›</a:t>
            </a:fld>
            <a:endParaRPr lang="de-DE" sz="1260" b="0" strike="noStrike" spc="-1">
              <a:latin typeface="Times New Roman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40" r:id="rId1"/>
    <p:sldLayoutId id="2147483741" r:id="rId2"/>
    <p:sldLayoutId id="2147483742" r:id="rId3"/>
    <p:sldLayoutId id="2147483743" r:id="rId4"/>
    <p:sldLayoutId id="2147483744" r:id="rId5"/>
    <p:sldLayoutId id="2147483745" r:id="rId6"/>
    <p:sldLayoutId id="2147483746" r:id="rId7"/>
    <p:sldLayoutId id="2147483747" r:id="rId8"/>
    <p:sldLayoutId id="2147483748" r:id="rId9"/>
    <p:sldLayoutId id="2147483749" r:id="rId10"/>
    <p:sldLayoutId id="2147483750" r:id="rId11"/>
    <p:sldLayoutId id="2147483751" r:id="rId1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9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9" name="PlaceHolder 1"/>
          <p:cNvSpPr>
            <a:spLocks noGrp="1"/>
          </p:cNvSpPr>
          <p:nvPr>
            <p:ph type="title"/>
          </p:nvPr>
        </p:nvSpPr>
        <p:spPr>
          <a:xfrm>
            <a:off x="661320" y="853560"/>
            <a:ext cx="3096720" cy="2986920"/>
          </a:xfrm>
          <a:prstGeom prst="rect">
            <a:avLst/>
          </a:prstGeom>
        </p:spPr>
        <p:txBody>
          <a:bodyPr anchor="b">
            <a:noAutofit/>
          </a:bodyPr>
          <a:lstStyle/>
          <a:p>
            <a:pPr>
              <a:lnSpc>
                <a:spcPct val="90000"/>
              </a:lnSpc>
            </a:pPr>
            <a:r>
              <a:rPr lang="de-DE" sz="3359" b="0" strike="noStrike" spc="-1">
                <a:solidFill>
                  <a:srgbClr val="000000"/>
                </a:solidFill>
                <a:latin typeface="Calibri Light"/>
              </a:rPr>
              <a:t>Titelmasterformat durch Klicken bearbeiten</a:t>
            </a:r>
            <a:endParaRPr lang="de-DE" sz="3359" b="0" strike="noStrike" spc="-1">
              <a:latin typeface="Arial"/>
            </a:endParaRPr>
          </a:p>
        </p:txBody>
      </p:sp>
      <p:sp>
        <p:nvSpPr>
          <p:cNvPr id="330" name="PlaceHolder 2"/>
          <p:cNvSpPr>
            <a:spLocks noGrp="1"/>
          </p:cNvSpPr>
          <p:nvPr>
            <p:ph type="title"/>
          </p:nvPr>
        </p:nvSpPr>
        <p:spPr>
          <a:xfrm>
            <a:off x="4081680" y="1843200"/>
            <a:ext cx="4860720" cy="9097560"/>
          </a:xfrm>
          <a:prstGeom prst="rect">
            <a:avLst/>
          </a:prstGeom>
        </p:spPr>
        <p:txBody>
          <a:bodyPr>
            <a:noAutofit/>
          </a:bodyPr>
          <a:lstStyle/>
          <a:p>
            <a:pPr marL="240120" indent="-240120">
              <a:lnSpc>
                <a:spcPct val="90000"/>
              </a:lnSpc>
              <a:spcBef>
                <a:spcPts val="1049"/>
              </a:spcBef>
              <a:buClr>
                <a:srgbClr val="000000"/>
              </a:buClr>
              <a:buFont typeface="Arial"/>
              <a:buChar char="•"/>
            </a:pPr>
            <a:r>
              <a:rPr lang="de-DE" sz="3359" b="0" strike="noStrike" spc="-1">
                <a:solidFill>
                  <a:srgbClr val="000000"/>
                </a:solidFill>
                <a:latin typeface="Calibri"/>
              </a:rPr>
              <a:t>Textmasterformat bearbeiten</a:t>
            </a:r>
            <a:br/>
            <a:r>
              <a:rPr lang="de-DE" sz="2940" b="0" strike="noStrike" spc="-1">
                <a:solidFill>
                  <a:srgbClr val="000000"/>
                </a:solidFill>
                <a:latin typeface="Calibri"/>
              </a:rPr>
              <a:t>Zweite Ebene</a:t>
            </a:r>
            <a:br/>
            <a:r>
              <a:rPr lang="de-DE" sz="2520" b="0" strike="noStrike" spc="-1">
                <a:solidFill>
                  <a:srgbClr val="000000"/>
                </a:solidFill>
                <a:latin typeface="Calibri"/>
              </a:rPr>
              <a:t>Dritte Ebene</a:t>
            </a:r>
            <a:br/>
            <a:r>
              <a:rPr lang="de-DE" sz="2100" b="0" strike="noStrike" spc="-1">
                <a:solidFill>
                  <a:srgbClr val="000000"/>
                </a:solidFill>
                <a:latin typeface="Calibri"/>
              </a:rPr>
              <a:t>Vierte Ebene</a:t>
            </a:r>
            <a:br/>
            <a:r>
              <a:rPr lang="de-DE" sz="2100" b="0" strike="noStrike" spc="-1">
                <a:solidFill>
                  <a:srgbClr val="000000"/>
                </a:solidFill>
                <a:latin typeface="Calibri"/>
              </a:rPr>
              <a:t>Fünfte Ebene</a:t>
            </a:r>
            <a:endParaRPr lang="de-DE" sz="2100" b="0" strike="noStrike" spc="-1">
              <a:latin typeface="Arial"/>
            </a:endParaRPr>
          </a:p>
        </p:txBody>
      </p:sp>
      <p:sp>
        <p:nvSpPr>
          <p:cNvPr id="331" name="PlaceHolder 3"/>
          <p:cNvSpPr>
            <a:spLocks noGrp="1"/>
          </p:cNvSpPr>
          <p:nvPr>
            <p:ph type="body"/>
          </p:nvPr>
        </p:nvSpPr>
        <p:spPr>
          <a:xfrm>
            <a:off x="661320" y="3840480"/>
            <a:ext cx="3096720" cy="7115040"/>
          </a:xfrm>
          <a:prstGeom prst="rect">
            <a:avLst/>
          </a:prstGeom>
        </p:spPr>
        <p:txBody>
          <a:bodyPr>
            <a:noAutofit/>
          </a:bodyPr>
          <a:lstStyle/>
          <a:p>
            <a:pPr marL="432000" indent="-324000">
              <a:lnSpc>
                <a:spcPct val="90000"/>
              </a:lnSpc>
              <a:spcBef>
                <a:spcPts val="1049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de-DE" sz="1679" b="0" strike="noStrike" spc="-1">
                <a:solidFill>
                  <a:srgbClr val="000000"/>
                </a:solidFill>
                <a:latin typeface="Calibri"/>
              </a:rPr>
              <a:t>Textmasterformat bearbeiten</a:t>
            </a:r>
            <a:endParaRPr lang="de-DE" sz="1679" b="0" strike="noStrike" spc="-1">
              <a:latin typeface="Arial"/>
            </a:endParaRPr>
          </a:p>
        </p:txBody>
      </p:sp>
      <p:sp>
        <p:nvSpPr>
          <p:cNvPr id="332" name="PlaceHolder 4"/>
          <p:cNvSpPr>
            <a:spLocks noGrp="1"/>
          </p:cNvSpPr>
          <p:nvPr>
            <p:ph type="dt"/>
          </p:nvPr>
        </p:nvSpPr>
        <p:spPr>
          <a:xfrm>
            <a:off x="660240" y="11865240"/>
            <a:ext cx="2160360" cy="681480"/>
          </a:xfrm>
          <a:prstGeom prst="rect">
            <a:avLst/>
          </a:prstGeom>
        </p:spPr>
        <p:txBody>
          <a:bodyPr anchor="ctr">
            <a:noAutofit/>
          </a:bodyPr>
          <a:lstStyle/>
          <a:p>
            <a:pPr>
              <a:lnSpc>
                <a:spcPct val="100000"/>
              </a:lnSpc>
            </a:pPr>
            <a:fld id="{BB837B6F-9B2C-40AA-894E-272C27962B48}" type="datetime1">
              <a:rPr lang="de-DE" sz="1260" b="0" strike="noStrike" spc="-1">
                <a:solidFill>
                  <a:srgbClr val="898989"/>
                </a:solidFill>
                <a:latin typeface="Calibri"/>
              </a:rPr>
              <a:t>14.02.2023</a:t>
            </a:fld>
            <a:endParaRPr lang="de-DE" sz="1260" b="0" strike="noStrike" spc="-1">
              <a:latin typeface="Times New Roman"/>
            </a:endParaRPr>
          </a:p>
        </p:txBody>
      </p:sp>
      <p:sp>
        <p:nvSpPr>
          <p:cNvPr id="333" name="PlaceHolder 5"/>
          <p:cNvSpPr>
            <a:spLocks noGrp="1"/>
          </p:cNvSpPr>
          <p:nvPr>
            <p:ph type="ftr"/>
          </p:nvPr>
        </p:nvSpPr>
        <p:spPr>
          <a:xfrm>
            <a:off x="3180240" y="11865240"/>
            <a:ext cx="3240360" cy="681480"/>
          </a:xfrm>
          <a:prstGeom prst="rect">
            <a:avLst/>
          </a:prstGeom>
        </p:spPr>
        <p:txBody>
          <a:bodyPr anchor="ctr" anchorCtr="1">
            <a:noAutofit/>
          </a:bodyPr>
          <a:lstStyle/>
          <a:p>
            <a:endParaRPr lang="de-DE" sz="2400" b="0" strike="noStrike" spc="-1">
              <a:latin typeface="Times New Roman"/>
            </a:endParaRPr>
          </a:p>
        </p:txBody>
      </p:sp>
      <p:sp>
        <p:nvSpPr>
          <p:cNvPr id="334" name="PlaceHolder 6"/>
          <p:cNvSpPr>
            <a:spLocks noGrp="1"/>
          </p:cNvSpPr>
          <p:nvPr>
            <p:ph type="sldNum"/>
          </p:nvPr>
        </p:nvSpPr>
        <p:spPr>
          <a:xfrm>
            <a:off x="6780960" y="11865240"/>
            <a:ext cx="2160360" cy="681480"/>
          </a:xfrm>
          <a:prstGeom prst="rect">
            <a:avLst/>
          </a:prstGeom>
        </p:spPr>
        <p:txBody>
          <a:bodyPr anchor="ctr">
            <a:noAutofit/>
          </a:bodyPr>
          <a:lstStyle/>
          <a:p>
            <a:pPr algn="r">
              <a:lnSpc>
                <a:spcPct val="100000"/>
              </a:lnSpc>
            </a:pPr>
            <a:fld id="{6882B25F-21AB-48C7-AB02-59298CE55F20}" type="slidenum">
              <a:rPr lang="de-DE" sz="1260" b="0" strike="noStrike" spc="-1">
                <a:solidFill>
                  <a:srgbClr val="898989"/>
                </a:solidFill>
                <a:latin typeface="Calibri"/>
              </a:rPr>
              <a:t>‹Nr.›</a:t>
            </a:fld>
            <a:endParaRPr lang="de-DE" sz="1260" b="0" strike="noStrike" spc="-1">
              <a:latin typeface="Times New Roman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53" r:id="rId1"/>
    <p:sldLayoutId id="2147483754" r:id="rId2"/>
    <p:sldLayoutId id="2147483755" r:id="rId3"/>
    <p:sldLayoutId id="2147483756" r:id="rId4"/>
    <p:sldLayoutId id="2147483757" r:id="rId5"/>
    <p:sldLayoutId id="2147483758" r:id="rId6"/>
    <p:sldLayoutId id="2147483759" r:id="rId7"/>
    <p:sldLayoutId id="2147483760" r:id="rId8"/>
    <p:sldLayoutId id="2147483761" r:id="rId9"/>
    <p:sldLayoutId id="2147483762" r:id="rId10"/>
    <p:sldLayoutId id="2147483763" r:id="rId11"/>
    <p:sldLayoutId id="2147483764" r:id="rId1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0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1" name="PlaceHolder 1"/>
          <p:cNvSpPr>
            <a:spLocks noGrp="1"/>
          </p:cNvSpPr>
          <p:nvPr>
            <p:ph type="title"/>
          </p:nvPr>
        </p:nvSpPr>
        <p:spPr>
          <a:xfrm>
            <a:off x="661320" y="853560"/>
            <a:ext cx="3096720" cy="2986920"/>
          </a:xfrm>
          <a:prstGeom prst="rect">
            <a:avLst/>
          </a:prstGeom>
        </p:spPr>
        <p:txBody>
          <a:bodyPr anchor="b">
            <a:noAutofit/>
          </a:bodyPr>
          <a:lstStyle/>
          <a:p>
            <a:pPr>
              <a:lnSpc>
                <a:spcPct val="90000"/>
              </a:lnSpc>
            </a:pPr>
            <a:r>
              <a:rPr lang="de-DE" sz="3359" b="0" strike="noStrike" spc="-1">
                <a:solidFill>
                  <a:srgbClr val="000000"/>
                </a:solidFill>
                <a:latin typeface="Calibri Light"/>
              </a:rPr>
              <a:t>Titelmasterformat durch Klicken bearbeiten</a:t>
            </a:r>
            <a:endParaRPr lang="de-DE" sz="3359" b="0" strike="noStrike" spc="-1">
              <a:latin typeface="Arial"/>
            </a:endParaRPr>
          </a:p>
        </p:txBody>
      </p:sp>
      <p:sp>
        <p:nvSpPr>
          <p:cNvPr id="372" name="PlaceHolder 2"/>
          <p:cNvSpPr>
            <a:spLocks noGrp="1"/>
          </p:cNvSpPr>
          <p:nvPr>
            <p:ph type="title"/>
          </p:nvPr>
        </p:nvSpPr>
        <p:spPr>
          <a:xfrm>
            <a:off x="4081680" y="1843200"/>
            <a:ext cx="4860720" cy="9097560"/>
          </a:xfrm>
          <a:prstGeom prst="rect">
            <a:avLst/>
          </a:prstGeom>
        </p:spPr>
        <p:txBody>
          <a:bodyPr>
            <a:noAutofit/>
          </a:bodyPr>
          <a:lstStyle/>
          <a:p>
            <a:pPr>
              <a:lnSpc>
                <a:spcPct val="90000"/>
              </a:lnSpc>
              <a:spcBef>
                <a:spcPts val="1049"/>
              </a:spcBef>
            </a:pPr>
            <a:r>
              <a:rPr lang="de-DE" sz="3359" b="0" strike="noStrike" spc="-1">
                <a:solidFill>
                  <a:srgbClr val="000000"/>
                </a:solidFill>
                <a:latin typeface="Calibri"/>
              </a:rPr>
              <a:t>Bild durch Klicken auf Symbol hinzufügen</a:t>
            </a:r>
            <a:endParaRPr lang="de-DE" sz="3359" b="0" strike="noStrike" spc="-1">
              <a:latin typeface="Arial"/>
            </a:endParaRPr>
          </a:p>
        </p:txBody>
      </p:sp>
      <p:sp>
        <p:nvSpPr>
          <p:cNvPr id="373" name="PlaceHolder 3"/>
          <p:cNvSpPr>
            <a:spLocks noGrp="1"/>
          </p:cNvSpPr>
          <p:nvPr>
            <p:ph type="body"/>
          </p:nvPr>
        </p:nvSpPr>
        <p:spPr>
          <a:xfrm>
            <a:off x="661320" y="3840480"/>
            <a:ext cx="3096720" cy="7115040"/>
          </a:xfrm>
          <a:prstGeom prst="rect">
            <a:avLst/>
          </a:prstGeom>
        </p:spPr>
        <p:txBody>
          <a:bodyPr>
            <a:noAutofit/>
          </a:bodyPr>
          <a:lstStyle/>
          <a:p>
            <a:pPr marL="432000" indent="-324000">
              <a:lnSpc>
                <a:spcPct val="90000"/>
              </a:lnSpc>
              <a:spcBef>
                <a:spcPts val="1049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de-DE" sz="1679" b="0" strike="noStrike" spc="-1">
                <a:solidFill>
                  <a:srgbClr val="000000"/>
                </a:solidFill>
                <a:latin typeface="Calibri"/>
              </a:rPr>
              <a:t>Textmasterformat bearbeiten</a:t>
            </a:r>
            <a:endParaRPr lang="de-DE" sz="1679" b="0" strike="noStrike" spc="-1">
              <a:latin typeface="Arial"/>
            </a:endParaRPr>
          </a:p>
        </p:txBody>
      </p:sp>
      <p:sp>
        <p:nvSpPr>
          <p:cNvPr id="374" name="PlaceHolder 4"/>
          <p:cNvSpPr>
            <a:spLocks noGrp="1"/>
          </p:cNvSpPr>
          <p:nvPr>
            <p:ph type="dt"/>
          </p:nvPr>
        </p:nvSpPr>
        <p:spPr>
          <a:xfrm>
            <a:off x="660240" y="11865240"/>
            <a:ext cx="2160360" cy="681480"/>
          </a:xfrm>
          <a:prstGeom prst="rect">
            <a:avLst/>
          </a:prstGeom>
        </p:spPr>
        <p:txBody>
          <a:bodyPr anchor="ctr">
            <a:noAutofit/>
          </a:bodyPr>
          <a:lstStyle/>
          <a:p>
            <a:pPr>
              <a:lnSpc>
                <a:spcPct val="100000"/>
              </a:lnSpc>
            </a:pPr>
            <a:fld id="{19C3B510-1F78-4E43-97F2-3E2EF2C384A4}" type="datetime1">
              <a:rPr lang="de-DE" sz="1260" b="0" strike="noStrike" spc="-1">
                <a:solidFill>
                  <a:srgbClr val="898989"/>
                </a:solidFill>
                <a:latin typeface="Calibri"/>
              </a:rPr>
              <a:t>14.02.2023</a:t>
            </a:fld>
            <a:endParaRPr lang="de-DE" sz="1260" b="0" strike="noStrike" spc="-1">
              <a:latin typeface="Times New Roman"/>
            </a:endParaRPr>
          </a:p>
        </p:txBody>
      </p:sp>
      <p:sp>
        <p:nvSpPr>
          <p:cNvPr id="375" name="PlaceHolder 5"/>
          <p:cNvSpPr>
            <a:spLocks noGrp="1"/>
          </p:cNvSpPr>
          <p:nvPr>
            <p:ph type="ftr"/>
          </p:nvPr>
        </p:nvSpPr>
        <p:spPr>
          <a:xfrm>
            <a:off x="3180240" y="11865240"/>
            <a:ext cx="3240360" cy="681480"/>
          </a:xfrm>
          <a:prstGeom prst="rect">
            <a:avLst/>
          </a:prstGeom>
        </p:spPr>
        <p:txBody>
          <a:bodyPr anchor="ctr" anchorCtr="1">
            <a:noAutofit/>
          </a:bodyPr>
          <a:lstStyle/>
          <a:p>
            <a:endParaRPr lang="de-DE" sz="2400" b="0" strike="noStrike" spc="-1">
              <a:latin typeface="Times New Roman"/>
            </a:endParaRPr>
          </a:p>
        </p:txBody>
      </p:sp>
      <p:sp>
        <p:nvSpPr>
          <p:cNvPr id="376" name="PlaceHolder 6"/>
          <p:cNvSpPr>
            <a:spLocks noGrp="1"/>
          </p:cNvSpPr>
          <p:nvPr>
            <p:ph type="sldNum"/>
          </p:nvPr>
        </p:nvSpPr>
        <p:spPr>
          <a:xfrm>
            <a:off x="6780960" y="11865240"/>
            <a:ext cx="2160360" cy="681480"/>
          </a:xfrm>
          <a:prstGeom prst="rect">
            <a:avLst/>
          </a:prstGeom>
        </p:spPr>
        <p:txBody>
          <a:bodyPr anchor="ctr">
            <a:noAutofit/>
          </a:bodyPr>
          <a:lstStyle/>
          <a:p>
            <a:pPr algn="r">
              <a:lnSpc>
                <a:spcPct val="100000"/>
              </a:lnSpc>
            </a:pPr>
            <a:fld id="{BFD82953-D518-4A98-94A8-CDC757B05FCE}" type="slidenum">
              <a:rPr lang="de-DE" sz="1260" b="0" strike="noStrike" spc="-1">
                <a:solidFill>
                  <a:srgbClr val="898989"/>
                </a:solidFill>
                <a:latin typeface="Calibri"/>
              </a:rPr>
              <a:t>‹Nr.›</a:t>
            </a:fld>
            <a:endParaRPr lang="de-DE" sz="1260" b="0" strike="noStrike" spc="-1">
              <a:latin typeface="Times New Roman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66" r:id="rId1"/>
    <p:sldLayoutId id="2147483767" r:id="rId2"/>
    <p:sldLayoutId id="2147483768" r:id="rId3"/>
    <p:sldLayoutId id="2147483769" r:id="rId4"/>
    <p:sldLayoutId id="2147483770" r:id="rId5"/>
    <p:sldLayoutId id="2147483771" r:id="rId6"/>
    <p:sldLayoutId id="2147483772" r:id="rId7"/>
    <p:sldLayoutId id="2147483773" r:id="rId8"/>
    <p:sldLayoutId id="2147483774" r:id="rId9"/>
    <p:sldLayoutId id="2147483775" r:id="rId10"/>
    <p:sldLayoutId id="2147483776" r:id="rId11"/>
    <p:sldLayoutId id="2147483777" r:id="rId1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3" name="PlaceHolder 1"/>
          <p:cNvSpPr>
            <a:spLocks noGrp="1"/>
          </p:cNvSpPr>
          <p:nvPr>
            <p:ph type="title"/>
          </p:nvPr>
        </p:nvSpPr>
        <p:spPr>
          <a:xfrm>
            <a:off x="660240" y="681480"/>
            <a:ext cx="8281080" cy="2474280"/>
          </a:xfrm>
          <a:prstGeom prst="rect">
            <a:avLst/>
          </a:prstGeom>
        </p:spPr>
        <p:txBody>
          <a:bodyPr anchor="ctr">
            <a:noAutofit/>
          </a:bodyPr>
          <a:lstStyle/>
          <a:p>
            <a:pPr>
              <a:lnSpc>
                <a:spcPct val="90000"/>
              </a:lnSpc>
            </a:pPr>
            <a:r>
              <a:rPr lang="de-DE" sz="4620" b="0" strike="noStrike" spc="-1">
                <a:solidFill>
                  <a:srgbClr val="000000"/>
                </a:solidFill>
                <a:latin typeface="Calibri Light"/>
              </a:rPr>
              <a:t>Titelmasterformat durch Klicken bearbeiten</a:t>
            </a:r>
            <a:endParaRPr lang="de-DE" sz="4620" b="0" strike="noStrike" spc="-1">
              <a:latin typeface="Arial"/>
            </a:endParaRPr>
          </a:p>
        </p:txBody>
      </p:sp>
      <p:sp>
        <p:nvSpPr>
          <p:cNvPr id="414" name="PlaceHolder 2"/>
          <p:cNvSpPr>
            <a:spLocks noGrp="1"/>
          </p:cNvSpPr>
          <p:nvPr>
            <p:ph type="body"/>
          </p:nvPr>
        </p:nvSpPr>
        <p:spPr>
          <a:xfrm>
            <a:off x="660240" y="3407760"/>
            <a:ext cx="8281080" cy="8122320"/>
          </a:xfrm>
          <a:prstGeom prst="rect">
            <a:avLst/>
          </a:prstGeom>
        </p:spPr>
        <p:txBody>
          <a:bodyPr vert="vert">
            <a:noAutofit/>
          </a:bodyPr>
          <a:lstStyle/>
          <a:p>
            <a:pPr marL="240120" indent="-240120">
              <a:lnSpc>
                <a:spcPct val="90000"/>
              </a:lnSpc>
              <a:spcBef>
                <a:spcPts val="1049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de-DE" sz="2940" b="0" strike="noStrike" spc="-1">
                <a:solidFill>
                  <a:srgbClr val="000000"/>
                </a:solidFill>
                <a:latin typeface="Calibri"/>
              </a:rPr>
              <a:t>Textmasterformat bearbeiten</a:t>
            </a:r>
            <a:endParaRPr lang="de-DE" sz="2940" b="0" strike="noStrike" spc="-1">
              <a:latin typeface="Arial"/>
            </a:endParaRPr>
          </a:p>
          <a:p>
            <a:pPr marL="720000" lvl="1" indent="-240120">
              <a:lnSpc>
                <a:spcPct val="90000"/>
              </a:lnSpc>
              <a:spcBef>
                <a:spcPts val="52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de-DE" sz="2520" b="0" strike="noStrike" spc="-1">
                <a:solidFill>
                  <a:srgbClr val="000000"/>
                </a:solidFill>
                <a:latin typeface="Calibri"/>
              </a:rPr>
              <a:t>Zweite Ebene</a:t>
            </a:r>
            <a:endParaRPr lang="de-DE" sz="2520" b="0" strike="noStrike" spc="-1">
              <a:latin typeface="Arial"/>
            </a:endParaRPr>
          </a:p>
          <a:p>
            <a:pPr marL="1200240" lvl="2" indent="-240120">
              <a:lnSpc>
                <a:spcPct val="90000"/>
              </a:lnSpc>
              <a:spcBef>
                <a:spcPts val="524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de-DE" sz="2100" b="0" strike="noStrike" spc="-1">
                <a:solidFill>
                  <a:srgbClr val="000000"/>
                </a:solidFill>
                <a:latin typeface="Calibri"/>
              </a:rPr>
              <a:t>Dritte Ebene</a:t>
            </a:r>
            <a:endParaRPr lang="de-DE" sz="2100" b="0" strike="noStrike" spc="-1">
              <a:latin typeface="Arial"/>
            </a:endParaRPr>
          </a:p>
          <a:p>
            <a:pPr marL="1680120" lvl="3" indent="-240120">
              <a:lnSpc>
                <a:spcPct val="90000"/>
              </a:lnSpc>
              <a:spcBef>
                <a:spcPts val="52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de-DE" sz="1890" b="0" strike="noStrike" spc="-1">
                <a:solidFill>
                  <a:srgbClr val="000000"/>
                </a:solidFill>
                <a:latin typeface="Calibri"/>
              </a:rPr>
              <a:t>Vierte Ebene</a:t>
            </a:r>
            <a:endParaRPr lang="de-DE" sz="1890" b="0" strike="noStrike" spc="-1">
              <a:latin typeface="Arial"/>
            </a:endParaRPr>
          </a:p>
          <a:p>
            <a:pPr marL="2160360" lvl="4" indent="-240120">
              <a:lnSpc>
                <a:spcPct val="90000"/>
              </a:lnSpc>
              <a:spcBef>
                <a:spcPts val="524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de-DE" sz="1890" b="0" strike="noStrike" spc="-1">
                <a:solidFill>
                  <a:srgbClr val="000000"/>
                </a:solidFill>
                <a:latin typeface="Calibri"/>
              </a:rPr>
              <a:t>Fünfte Ebene</a:t>
            </a:r>
            <a:endParaRPr lang="de-DE" sz="1890" b="0" strike="noStrike" spc="-1">
              <a:latin typeface="Arial"/>
            </a:endParaRPr>
          </a:p>
        </p:txBody>
      </p:sp>
      <p:sp>
        <p:nvSpPr>
          <p:cNvPr id="415" name="PlaceHolder 3"/>
          <p:cNvSpPr>
            <a:spLocks noGrp="1"/>
          </p:cNvSpPr>
          <p:nvPr>
            <p:ph type="dt"/>
          </p:nvPr>
        </p:nvSpPr>
        <p:spPr>
          <a:xfrm>
            <a:off x="660240" y="11865240"/>
            <a:ext cx="2160360" cy="681480"/>
          </a:xfrm>
          <a:prstGeom prst="rect">
            <a:avLst/>
          </a:prstGeom>
        </p:spPr>
        <p:txBody>
          <a:bodyPr anchor="ctr">
            <a:noAutofit/>
          </a:bodyPr>
          <a:lstStyle/>
          <a:p>
            <a:pPr>
              <a:lnSpc>
                <a:spcPct val="100000"/>
              </a:lnSpc>
            </a:pPr>
            <a:fld id="{62B4A0CC-1468-4A73-8CF3-A8447542BFE1}" type="datetime1">
              <a:rPr lang="de-DE" sz="1260" b="0" strike="noStrike" spc="-1">
                <a:solidFill>
                  <a:srgbClr val="898989"/>
                </a:solidFill>
                <a:latin typeface="Calibri"/>
              </a:rPr>
              <a:t>14.02.2023</a:t>
            </a:fld>
            <a:endParaRPr lang="de-DE" sz="1260" b="0" strike="noStrike" spc="-1">
              <a:latin typeface="Times New Roman"/>
            </a:endParaRPr>
          </a:p>
        </p:txBody>
      </p:sp>
      <p:sp>
        <p:nvSpPr>
          <p:cNvPr id="416" name="PlaceHolder 4"/>
          <p:cNvSpPr>
            <a:spLocks noGrp="1"/>
          </p:cNvSpPr>
          <p:nvPr>
            <p:ph type="ftr"/>
          </p:nvPr>
        </p:nvSpPr>
        <p:spPr>
          <a:xfrm>
            <a:off x="3180240" y="11865240"/>
            <a:ext cx="3240360" cy="681480"/>
          </a:xfrm>
          <a:prstGeom prst="rect">
            <a:avLst/>
          </a:prstGeom>
        </p:spPr>
        <p:txBody>
          <a:bodyPr anchor="ctr" anchorCtr="1">
            <a:noAutofit/>
          </a:bodyPr>
          <a:lstStyle/>
          <a:p>
            <a:endParaRPr lang="de-DE" sz="2400" b="0" strike="noStrike" spc="-1">
              <a:latin typeface="Times New Roman"/>
            </a:endParaRPr>
          </a:p>
        </p:txBody>
      </p:sp>
      <p:sp>
        <p:nvSpPr>
          <p:cNvPr id="417" name="PlaceHolder 5"/>
          <p:cNvSpPr>
            <a:spLocks noGrp="1"/>
          </p:cNvSpPr>
          <p:nvPr>
            <p:ph type="sldNum"/>
          </p:nvPr>
        </p:nvSpPr>
        <p:spPr>
          <a:xfrm>
            <a:off x="6780960" y="11865240"/>
            <a:ext cx="2160360" cy="681480"/>
          </a:xfrm>
          <a:prstGeom prst="rect">
            <a:avLst/>
          </a:prstGeom>
        </p:spPr>
        <p:txBody>
          <a:bodyPr anchor="ctr">
            <a:noAutofit/>
          </a:bodyPr>
          <a:lstStyle/>
          <a:p>
            <a:pPr algn="r">
              <a:lnSpc>
                <a:spcPct val="100000"/>
              </a:lnSpc>
            </a:pPr>
            <a:fld id="{A7234513-F06C-4D13-BF79-53DE18D75407}" type="slidenum">
              <a:rPr lang="de-DE" sz="1260" b="0" strike="noStrike" spc="-1">
                <a:solidFill>
                  <a:srgbClr val="898989"/>
                </a:solidFill>
                <a:latin typeface="Calibri"/>
              </a:rPr>
              <a:t>‹Nr.›</a:t>
            </a:fld>
            <a:endParaRPr lang="de-DE" sz="1260" b="0" strike="noStrike" spc="-1">
              <a:latin typeface="Times New Roman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79" r:id="rId1"/>
    <p:sldLayoutId id="2147483780" r:id="rId2"/>
    <p:sldLayoutId id="2147483781" r:id="rId3"/>
    <p:sldLayoutId id="2147483782" r:id="rId4"/>
    <p:sldLayoutId id="2147483783" r:id="rId5"/>
    <p:sldLayoutId id="2147483784" r:id="rId6"/>
    <p:sldLayoutId id="2147483785" r:id="rId7"/>
    <p:sldLayoutId id="2147483786" r:id="rId8"/>
    <p:sldLayoutId id="2147483787" r:id="rId9"/>
    <p:sldLayoutId id="2147483788" r:id="rId10"/>
    <p:sldLayoutId id="2147483789" r:id="rId11"/>
    <p:sldLayoutId id="2147483790" r:id="rId1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4" name="PlaceHolder 1"/>
          <p:cNvSpPr>
            <a:spLocks noGrp="1"/>
          </p:cNvSpPr>
          <p:nvPr>
            <p:ph type="title"/>
          </p:nvPr>
        </p:nvSpPr>
        <p:spPr>
          <a:xfrm>
            <a:off x="6870960" y="681480"/>
            <a:ext cx="2070360" cy="10848600"/>
          </a:xfrm>
          <a:prstGeom prst="rect">
            <a:avLst/>
          </a:prstGeom>
        </p:spPr>
        <p:txBody>
          <a:bodyPr vert="vert" anchorCtr="1">
            <a:noAutofit/>
          </a:bodyPr>
          <a:lstStyle/>
          <a:p>
            <a:pPr>
              <a:lnSpc>
                <a:spcPct val="90000"/>
              </a:lnSpc>
            </a:pPr>
            <a:r>
              <a:rPr lang="de-DE" sz="4620" b="0" strike="noStrike" spc="-1">
                <a:solidFill>
                  <a:srgbClr val="000000"/>
                </a:solidFill>
                <a:latin typeface="Calibri Light"/>
              </a:rPr>
              <a:t>Titelmasterformat durch Klicken bearbeiten</a:t>
            </a:r>
            <a:endParaRPr lang="de-DE" sz="4620" b="0" strike="noStrike" spc="-1">
              <a:latin typeface="Arial"/>
            </a:endParaRPr>
          </a:p>
        </p:txBody>
      </p:sp>
      <p:sp>
        <p:nvSpPr>
          <p:cNvPr id="455" name="PlaceHolder 2"/>
          <p:cNvSpPr>
            <a:spLocks noGrp="1"/>
          </p:cNvSpPr>
          <p:nvPr>
            <p:ph type="body"/>
          </p:nvPr>
        </p:nvSpPr>
        <p:spPr>
          <a:xfrm>
            <a:off x="660240" y="681480"/>
            <a:ext cx="6090840" cy="10848600"/>
          </a:xfrm>
          <a:prstGeom prst="rect">
            <a:avLst/>
          </a:prstGeom>
        </p:spPr>
        <p:txBody>
          <a:bodyPr vert="vert">
            <a:noAutofit/>
          </a:bodyPr>
          <a:lstStyle/>
          <a:p>
            <a:pPr marL="240120" indent="-240120">
              <a:lnSpc>
                <a:spcPct val="90000"/>
              </a:lnSpc>
              <a:spcBef>
                <a:spcPts val="1049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de-DE" sz="2940" b="0" strike="noStrike" spc="-1">
                <a:solidFill>
                  <a:srgbClr val="000000"/>
                </a:solidFill>
                <a:latin typeface="Calibri"/>
              </a:rPr>
              <a:t>Textmasterformat bearbeiten</a:t>
            </a:r>
            <a:endParaRPr lang="de-DE" sz="2940" b="0" strike="noStrike" spc="-1">
              <a:latin typeface="Arial"/>
            </a:endParaRPr>
          </a:p>
          <a:p>
            <a:pPr marL="720000" lvl="1" indent="-240120">
              <a:lnSpc>
                <a:spcPct val="90000"/>
              </a:lnSpc>
              <a:spcBef>
                <a:spcPts val="52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de-DE" sz="2520" b="0" strike="noStrike" spc="-1">
                <a:solidFill>
                  <a:srgbClr val="000000"/>
                </a:solidFill>
                <a:latin typeface="Calibri"/>
              </a:rPr>
              <a:t>Zweite Ebene</a:t>
            </a:r>
            <a:endParaRPr lang="de-DE" sz="2520" b="0" strike="noStrike" spc="-1">
              <a:latin typeface="Arial"/>
            </a:endParaRPr>
          </a:p>
          <a:p>
            <a:pPr marL="1200240" lvl="2" indent="-240120">
              <a:lnSpc>
                <a:spcPct val="90000"/>
              </a:lnSpc>
              <a:spcBef>
                <a:spcPts val="524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de-DE" sz="2100" b="0" strike="noStrike" spc="-1">
                <a:solidFill>
                  <a:srgbClr val="000000"/>
                </a:solidFill>
                <a:latin typeface="Calibri"/>
              </a:rPr>
              <a:t>Dritte Ebene</a:t>
            </a:r>
            <a:endParaRPr lang="de-DE" sz="2100" b="0" strike="noStrike" spc="-1">
              <a:latin typeface="Arial"/>
            </a:endParaRPr>
          </a:p>
          <a:p>
            <a:pPr marL="1680120" lvl="3" indent="-240120">
              <a:lnSpc>
                <a:spcPct val="90000"/>
              </a:lnSpc>
              <a:spcBef>
                <a:spcPts val="52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de-DE" sz="1890" b="0" strike="noStrike" spc="-1">
                <a:solidFill>
                  <a:srgbClr val="000000"/>
                </a:solidFill>
                <a:latin typeface="Calibri"/>
              </a:rPr>
              <a:t>Vierte Ebene</a:t>
            </a:r>
            <a:endParaRPr lang="de-DE" sz="1890" b="0" strike="noStrike" spc="-1">
              <a:latin typeface="Arial"/>
            </a:endParaRPr>
          </a:p>
          <a:p>
            <a:pPr marL="2160360" lvl="4" indent="-240120">
              <a:lnSpc>
                <a:spcPct val="90000"/>
              </a:lnSpc>
              <a:spcBef>
                <a:spcPts val="524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de-DE" sz="1890" b="0" strike="noStrike" spc="-1">
                <a:solidFill>
                  <a:srgbClr val="000000"/>
                </a:solidFill>
                <a:latin typeface="Calibri"/>
              </a:rPr>
              <a:t>Fünfte Ebene</a:t>
            </a:r>
            <a:endParaRPr lang="de-DE" sz="1890" b="0" strike="noStrike" spc="-1">
              <a:latin typeface="Arial"/>
            </a:endParaRPr>
          </a:p>
        </p:txBody>
      </p:sp>
      <p:sp>
        <p:nvSpPr>
          <p:cNvPr id="456" name="PlaceHolder 3"/>
          <p:cNvSpPr>
            <a:spLocks noGrp="1"/>
          </p:cNvSpPr>
          <p:nvPr>
            <p:ph type="dt"/>
          </p:nvPr>
        </p:nvSpPr>
        <p:spPr>
          <a:xfrm>
            <a:off x="660240" y="11865240"/>
            <a:ext cx="2160360" cy="681480"/>
          </a:xfrm>
          <a:prstGeom prst="rect">
            <a:avLst/>
          </a:prstGeom>
        </p:spPr>
        <p:txBody>
          <a:bodyPr anchor="ctr">
            <a:noAutofit/>
          </a:bodyPr>
          <a:lstStyle/>
          <a:p>
            <a:pPr>
              <a:lnSpc>
                <a:spcPct val="100000"/>
              </a:lnSpc>
            </a:pPr>
            <a:fld id="{A7A98BBF-B458-4F72-ABB6-EECB79D165E1}" type="datetime1">
              <a:rPr lang="de-DE" sz="1260" b="0" strike="noStrike" spc="-1">
                <a:solidFill>
                  <a:srgbClr val="898989"/>
                </a:solidFill>
                <a:latin typeface="Calibri"/>
              </a:rPr>
              <a:t>14.02.2023</a:t>
            </a:fld>
            <a:endParaRPr lang="de-DE" sz="1260" b="0" strike="noStrike" spc="-1">
              <a:latin typeface="Times New Roman"/>
            </a:endParaRPr>
          </a:p>
        </p:txBody>
      </p:sp>
      <p:sp>
        <p:nvSpPr>
          <p:cNvPr id="457" name="PlaceHolder 4"/>
          <p:cNvSpPr>
            <a:spLocks noGrp="1"/>
          </p:cNvSpPr>
          <p:nvPr>
            <p:ph type="ftr"/>
          </p:nvPr>
        </p:nvSpPr>
        <p:spPr>
          <a:xfrm>
            <a:off x="3180240" y="11865240"/>
            <a:ext cx="3240360" cy="681480"/>
          </a:xfrm>
          <a:prstGeom prst="rect">
            <a:avLst/>
          </a:prstGeom>
        </p:spPr>
        <p:txBody>
          <a:bodyPr anchor="ctr" anchorCtr="1">
            <a:noAutofit/>
          </a:bodyPr>
          <a:lstStyle/>
          <a:p>
            <a:endParaRPr lang="de-DE" sz="2400" b="0" strike="noStrike" spc="-1">
              <a:latin typeface="Times New Roman"/>
            </a:endParaRPr>
          </a:p>
        </p:txBody>
      </p:sp>
      <p:sp>
        <p:nvSpPr>
          <p:cNvPr id="458" name="PlaceHolder 5"/>
          <p:cNvSpPr>
            <a:spLocks noGrp="1"/>
          </p:cNvSpPr>
          <p:nvPr>
            <p:ph type="sldNum"/>
          </p:nvPr>
        </p:nvSpPr>
        <p:spPr>
          <a:xfrm>
            <a:off x="6780960" y="11865240"/>
            <a:ext cx="2160360" cy="681480"/>
          </a:xfrm>
          <a:prstGeom prst="rect">
            <a:avLst/>
          </a:prstGeom>
        </p:spPr>
        <p:txBody>
          <a:bodyPr anchor="ctr">
            <a:noAutofit/>
          </a:bodyPr>
          <a:lstStyle/>
          <a:p>
            <a:pPr algn="r">
              <a:lnSpc>
                <a:spcPct val="100000"/>
              </a:lnSpc>
            </a:pPr>
            <a:fld id="{C707AAEA-4178-4CBD-9A1A-1765671C28B9}" type="slidenum">
              <a:rPr lang="de-DE" sz="1260" b="0" strike="noStrike" spc="-1">
                <a:solidFill>
                  <a:srgbClr val="898989"/>
                </a:solidFill>
                <a:latin typeface="Calibri"/>
              </a:rPr>
              <a:t>‹Nr.›</a:t>
            </a:fld>
            <a:endParaRPr lang="de-DE" sz="1260" b="0" strike="noStrike" spc="-1">
              <a:latin typeface="Times New Roman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92" r:id="rId1"/>
    <p:sldLayoutId id="2147483793" r:id="rId2"/>
    <p:sldLayoutId id="2147483794" r:id="rId3"/>
    <p:sldLayoutId id="2147483795" r:id="rId4"/>
    <p:sldLayoutId id="2147483796" r:id="rId5"/>
    <p:sldLayoutId id="2147483797" r:id="rId6"/>
    <p:sldLayoutId id="2147483798" r:id="rId7"/>
    <p:sldLayoutId id="2147483799" r:id="rId8"/>
    <p:sldLayoutId id="2147483800" r:id="rId9"/>
    <p:sldLayoutId id="2147483801" r:id="rId10"/>
    <p:sldLayoutId id="2147483802" r:id="rId11"/>
    <p:sldLayoutId id="2147483803" r:id="rId1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gif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1" name="CustomShape 1"/>
          <p:cNvSpPr/>
          <p:nvPr/>
        </p:nvSpPr>
        <p:spPr>
          <a:xfrm>
            <a:off x="0" y="0"/>
            <a:ext cx="9601200" cy="12801600"/>
          </a:xfrm>
          <a:custGeom>
            <a:avLst/>
            <a:gdLst/>
            <a:ahLst/>
            <a:cxnLst/>
            <a:rect l="l" t="t" r="r" b="b"/>
            <a:pathLst>
              <a:path w="21600" h="21600">
                <a:moveTo>
                  <a:pt x="0" y="0"/>
                </a:moveTo>
                <a:lnTo>
                  <a:pt x="21600" y="0"/>
                </a:lnTo>
                <a:lnTo>
                  <a:pt x="21600" y="21600"/>
                </a:lnTo>
                <a:lnTo>
                  <a:pt x="0" y="21600"/>
                </a:lnTo>
                <a:close/>
              </a:path>
            </a:pathLst>
          </a:custGeom>
          <a:solidFill>
            <a:srgbClr val="880002"/>
          </a:solidFill>
          <a:ln w="12600">
            <a:noFill/>
            <a:miter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/>
          <a:lstStyle/>
          <a:p>
            <a:endParaRPr lang="de-DE" dirty="0"/>
          </a:p>
        </p:txBody>
      </p:sp>
      <p:pic>
        <p:nvPicPr>
          <p:cNvPr id="502" name="Grafik 5"/>
          <p:cNvPicPr/>
          <p:nvPr/>
        </p:nvPicPr>
        <p:blipFill>
          <a:blip r:embed="rId3"/>
          <a:stretch/>
        </p:blipFill>
        <p:spPr>
          <a:xfrm>
            <a:off x="6472440" y="376363"/>
            <a:ext cx="2671560" cy="2997360"/>
          </a:xfrm>
          <a:prstGeom prst="rect">
            <a:avLst/>
          </a:prstGeom>
          <a:ln w="12600">
            <a:noFill/>
          </a:ln>
        </p:spPr>
      </p:pic>
      <p:sp>
        <p:nvSpPr>
          <p:cNvPr id="503" name="TextShape 2"/>
          <p:cNvSpPr txBox="1"/>
          <p:nvPr/>
        </p:nvSpPr>
        <p:spPr>
          <a:xfrm>
            <a:off x="350640" y="1023840"/>
            <a:ext cx="6568560" cy="1938960"/>
          </a:xfrm>
          <a:prstGeom prst="rect">
            <a:avLst/>
          </a:prstGeom>
          <a:noFill/>
          <a:ln>
            <a:noFill/>
          </a:ln>
        </p:spPr>
        <p:txBody>
          <a:bodyPr>
            <a:noAutofit/>
          </a:bodyPr>
          <a:lstStyle/>
          <a:p>
            <a:pPr>
              <a:lnSpc>
                <a:spcPct val="100000"/>
              </a:lnSpc>
            </a:pPr>
            <a:r>
              <a:rPr lang="de-DE" sz="6000" b="0" strike="noStrike" spc="-1" dirty="0">
                <a:solidFill>
                  <a:srgbClr val="FFFFFF"/>
                </a:solidFill>
                <a:latin typeface="Times New Roman"/>
              </a:rPr>
              <a:t>Abendmusik</a:t>
            </a:r>
            <a:endParaRPr lang="de-DE" sz="6000" b="0" strike="noStrike" spc="-1" dirty="0">
              <a:latin typeface="Arial"/>
            </a:endParaRPr>
          </a:p>
          <a:p>
            <a:pPr>
              <a:lnSpc>
                <a:spcPct val="100000"/>
              </a:lnSpc>
            </a:pPr>
            <a:r>
              <a:rPr lang="de-DE" sz="6000" b="0" strike="noStrike" spc="-1" dirty="0">
                <a:solidFill>
                  <a:srgbClr val="FFFFFF"/>
                </a:solidFill>
                <a:latin typeface="Times New Roman"/>
              </a:rPr>
              <a:t> an St. Andreas</a:t>
            </a:r>
            <a:endParaRPr lang="de-DE" sz="6000" b="0" strike="noStrike" spc="-1" dirty="0">
              <a:latin typeface="Arial"/>
            </a:endParaRPr>
          </a:p>
        </p:txBody>
      </p:sp>
      <p:sp>
        <p:nvSpPr>
          <p:cNvPr id="504" name="TextShape 3"/>
          <p:cNvSpPr txBox="1"/>
          <p:nvPr/>
        </p:nvSpPr>
        <p:spPr>
          <a:xfrm rot="21592200">
            <a:off x="1810598" y="7223911"/>
            <a:ext cx="5980002" cy="2014074"/>
          </a:xfrm>
          <a:prstGeom prst="rect">
            <a:avLst/>
          </a:prstGeom>
          <a:noFill/>
          <a:ln w="38160">
            <a:solidFill>
              <a:srgbClr val="F2F2F2"/>
            </a:solidFill>
            <a:miter/>
          </a:ln>
        </p:spPr>
        <p:txBody>
          <a:bodyPr anchor="ctr" anchorCtr="1">
            <a:noAutofit/>
          </a:bodyPr>
          <a:lstStyle/>
          <a:p>
            <a:pPr algn="ctr">
              <a:lnSpc>
                <a:spcPct val="100000"/>
              </a:lnSpc>
            </a:pPr>
            <a:r>
              <a:rPr lang="de-DE" sz="2800" b="1" spc="-1" dirty="0">
                <a:solidFill>
                  <a:srgbClr val="FFFFFF"/>
                </a:solidFill>
                <a:latin typeface="Arial"/>
              </a:rPr>
              <a:t>Sonntag, den 12. März </a:t>
            </a:r>
            <a:r>
              <a:rPr lang="de-DE" sz="2800" b="1" strike="noStrike" spc="-1" dirty="0">
                <a:solidFill>
                  <a:srgbClr val="FFFFFF"/>
                </a:solidFill>
                <a:latin typeface="Arial"/>
              </a:rPr>
              <a:t>2023</a:t>
            </a:r>
            <a:endParaRPr lang="de-DE" sz="2800" b="0" strike="noStrike" spc="-1" dirty="0">
              <a:latin typeface="Arial"/>
            </a:endParaRPr>
          </a:p>
          <a:p>
            <a:pPr algn="ctr">
              <a:lnSpc>
                <a:spcPct val="100000"/>
              </a:lnSpc>
            </a:pPr>
            <a:r>
              <a:rPr lang="de-DE" sz="2800" b="1" spc="-1" dirty="0">
                <a:solidFill>
                  <a:srgbClr val="FFFFFF"/>
                </a:solidFill>
                <a:latin typeface="Arial"/>
              </a:rPr>
              <a:t>18</a:t>
            </a:r>
            <a:r>
              <a:rPr lang="de-DE" sz="2800" b="1" strike="noStrike" spc="-1" dirty="0">
                <a:solidFill>
                  <a:srgbClr val="FFFFFF"/>
                </a:solidFill>
                <a:latin typeface="Arial"/>
              </a:rPr>
              <a:t>.30 Uhr in St. Andreas </a:t>
            </a:r>
            <a:endParaRPr lang="de-DE" sz="2800" b="0" strike="noStrike" spc="-1" dirty="0">
              <a:latin typeface="Arial"/>
            </a:endParaRPr>
          </a:p>
          <a:p>
            <a:pPr algn="ctr">
              <a:lnSpc>
                <a:spcPct val="100000"/>
              </a:lnSpc>
            </a:pPr>
            <a:r>
              <a:rPr lang="de-DE" sz="2800" b="1" strike="noStrike" spc="-1" dirty="0">
                <a:solidFill>
                  <a:srgbClr val="FFFFFF"/>
                </a:solidFill>
                <a:latin typeface="Arial"/>
              </a:rPr>
              <a:t> Leverkusen - Schlebusch</a:t>
            </a:r>
            <a:endParaRPr lang="de-DE" sz="2800" b="0" strike="noStrike" spc="-1" dirty="0">
              <a:latin typeface="Arial"/>
            </a:endParaRPr>
          </a:p>
        </p:txBody>
      </p:sp>
      <p:sp>
        <p:nvSpPr>
          <p:cNvPr id="506" name="TextShape 5"/>
          <p:cNvSpPr txBox="1"/>
          <p:nvPr/>
        </p:nvSpPr>
        <p:spPr>
          <a:xfrm rot="21588000">
            <a:off x="-496" y="12056422"/>
            <a:ext cx="9616836" cy="1189080"/>
          </a:xfrm>
          <a:prstGeom prst="rect">
            <a:avLst/>
          </a:prstGeom>
          <a:noFill/>
          <a:ln>
            <a:noFill/>
          </a:ln>
        </p:spPr>
        <p:txBody>
          <a:bodyPr anchorCtr="1">
            <a:noAutofit/>
          </a:bodyPr>
          <a:lstStyle/>
          <a:p>
            <a:pPr algn="ctr">
              <a:lnSpc>
                <a:spcPct val="100000"/>
              </a:lnSpc>
            </a:pPr>
            <a:endParaRPr lang="de-DE" sz="1800" b="0" strike="noStrike" spc="-1" dirty="0">
              <a:latin typeface="Arial"/>
            </a:endParaRPr>
          </a:p>
          <a:p>
            <a:pPr algn="ctr">
              <a:lnSpc>
                <a:spcPct val="100000"/>
              </a:lnSpc>
            </a:pPr>
            <a:r>
              <a:rPr lang="de-DE" sz="1500" b="0" i="1" strike="noStrike" spc="-1" dirty="0">
                <a:solidFill>
                  <a:srgbClr val="FFFFFF"/>
                </a:solidFill>
                <a:latin typeface="Arial"/>
              </a:rPr>
              <a:t>Eintritt frei – Spenden willkommen</a:t>
            </a:r>
            <a:endParaRPr lang="de-DE" sz="1500" b="0" strike="noStrike" spc="-1" dirty="0">
              <a:latin typeface="Arial"/>
            </a:endParaRPr>
          </a:p>
        </p:txBody>
      </p:sp>
      <p:sp>
        <p:nvSpPr>
          <p:cNvPr id="507" name="CustomShape 6"/>
          <p:cNvSpPr/>
          <p:nvPr/>
        </p:nvSpPr>
        <p:spPr>
          <a:xfrm>
            <a:off x="36000" y="11777760"/>
            <a:ext cx="9565200" cy="402048"/>
          </a:xfrm>
          <a:custGeom>
            <a:avLst/>
            <a:gdLst/>
            <a:ahLst/>
            <a:cxnLst/>
            <a:rect l="l" t="t" r="r" b="b"/>
            <a:pathLst>
              <a:path w="21600" h="21600">
                <a:moveTo>
                  <a:pt x="0" y="0"/>
                </a:moveTo>
                <a:lnTo>
                  <a:pt x="21600" y="0"/>
                </a:lnTo>
                <a:lnTo>
                  <a:pt x="21600" y="21600"/>
                </a:lnTo>
                <a:lnTo>
                  <a:pt x="0" y="21600"/>
                </a:lnTo>
                <a:close/>
              </a:path>
            </a:pathLst>
          </a:custGeom>
          <a:gradFill rotWithShape="0">
            <a:gsLst>
              <a:gs pos="0">
                <a:srgbClr val="880002"/>
              </a:gs>
              <a:gs pos="100000">
                <a:srgbClr val="C47967"/>
              </a:gs>
            </a:gsLst>
            <a:lin ang="0"/>
          </a:gra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/>
          <a:lstStyle/>
          <a:p>
            <a:endParaRPr lang="en-US"/>
          </a:p>
        </p:txBody>
      </p:sp>
      <p:sp>
        <p:nvSpPr>
          <p:cNvPr id="508" name="TextShape 7"/>
          <p:cNvSpPr txBox="1"/>
          <p:nvPr/>
        </p:nvSpPr>
        <p:spPr>
          <a:xfrm rot="10800000">
            <a:off x="0" y="3599640"/>
            <a:ext cx="9601200" cy="3017880"/>
          </a:xfrm>
          <a:prstGeom prst="rect">
            <a:avLst/>
          </a:prstGeom>
          <a:gradFill rotWithShape="0">
            <a:gsLst>
              <a:gs pos="0">
                <a:srgbClr val="880002"/>
              </a:gs>
              <a:gs pos="100000">
                <a:srgbClr val="C47967"/>
              </a:gs>
            </a:gsLst>
            <a:lin ang="16200000"/>
          </a:gradFill>
          <a:ln>
            <a:noFill/>
          </a:ln>
        </p:spPr>
        <p:txBody>
          <a:bodyPr/>
          <a:lstStyle/>
          <a:p>
            <a:endParaRPr lang="en-US"/>
          </a:p>
        </p:txBody>
      </p:sp>
      <p:sp>
        <p:nvSpPr>
          <p:cNvPr id="509" name="TextShape 8"/>
          <p:cNvSpPr txBox="1"/>
          <p:nvPr/>
        </p:nvSpPr>
        <p:spPr>
          <a:xfrm>
            <a:off x="0" y="3750086"/>
            <a:ext cx="9601200" cy="3017880"/>
          </a:xfrm>
          <a:prstGeom prst="rect">
            <a:avLst/>
          </a:prstGeom>
          <a:noFill/>
          <a:ln>
            <a:noFill/>
          </a:ln>
        </p:spPr>
        <p:txBody>
          <a:bodyPr anchorCtr="1">
            <a:noAutofit/>
          </a:bodyPr>
          <a:lstStyle/>
          <a:p>
            <a:pPr algn="ctr"/>
            <a:r>
              <a:rPr lang="de-DE" sz="7200" b="0" strike="noStrike" spc="-1" dirty="0">
                <a:solidFill>
                  <a:srgbClr val="FFFFFF"/>
                </a:solidFill>
                <a:latin typeface="Arial Black"/>
              </a:rPr>
              <a:t>Große &amp; kleine Werke </a:t>
            </a:r>
            <a:br>
              <a:rPr lang="de-DE" sz="7200" b="0" strike="noStrike" spc="-1" dirty="0">
                <a:solidFill>
                  <a:srgbClr val="FFFFFF"/>
                </a:solidFill>
                <a:latin typeface="Arial Black"/>
              </a:rPr>
            </a:br>
            <a:r>
              <a:rPr lang="de-DE" sz="4800" b="0" strike="noStrike" spc="-1" dirty="0">
                <a:solidFill>
                  <a:srgbClr val="FFFFFF"/>
                </a:solidFill>
                <a:latin typeface="Arial Black"/>
              </a:rPr>
              <a:t>von Mendelssohn und Bach</a:t>
            </a:r>
            <a:endParaRPr lang="de-DE" sz="7200" b="0" strike="noStrike" spc="-1" dirty="0">
              <a:latin typeface="Arial"/>
            </a:endParaRPr>
          </a:p>
        </p:txBody>
      </p:sp>
      <p:sp>
        <p:nvSpPr>
          <p:cNvPr id="510" name="TextShape 9"/>
          <p:cNvSpPr txBox="1"/>
          <p:nvPr/>
        </p:nvSpPr>
        <p:spPr>
          <a:xfrm>
            <a:off x="0" y="0"/>
            <a:ext cx="9616320" cy="388440"/>
          </a:xfrm>
          <a:prstGeom prst="rect">
            <a:avLst/>
          </a:prstGeom>
          <a:noFill/>
          <a:ln>
            <a:noFill/>
          </a:ln>
        </p:spPr>
        <p:txBody>
          <a:bodyPr anchorCtr="1">
            <a:noAutofit/>
          </a:bodyPr>
          <a:lstStyle/>
          <a:p>
            <a:pPr algn="ctr">
              <a:lnSpc>
                <a:spcPct val="100000"/>
              </a:lnSpc>
            </a:pPr>
            <a:r>
              <a:rPr lang="de-DE" sz="1600" b="0" strike="noStrike" spc="-1">
                <a:solidFill>
                  <a:srgbClr val="FFFFFF"/>
                </a:solidFill>
                <a:latin typeface="Times New Roman"/>
              </a:rPr>
              <a:t>Katholische Kirchengemeinde St. Andreas Leverkusen - Schlebusch</a:t>
            </a:r>
            <a:endParaRPr lang="de-DE" sz="1600" b="0" strike="noStrike" spc="-1">
              <a:latin typeface="Arial"/>
            </a:endParaRPr>
          </a:p>
        </p:txBody>
      </p:sp>
      <p:sp>
        <p:nvSpPr>
          <p:cNvPr id="2" name="Rechteck 1">
            <a:extLst>
              <a:ext uri="{FF2B5EF4-FFF2-40B4-BE49-F238E27FC236}">
                <a16:creationId xmlns:a16="http://schemas.microsoft.com/office/drawing/2014/main" id="{AEC4819C-9999-56F3-CC33-B0B5091CE543}"/>
              </a:ext>
            </a:extLst>
          </p:cNvPr>
          <p:cNvSpPr/>
          <p:nvPr/>
        </p:nvSpPr>
        <p:spPr>
          <a:xfrm>
            <a:off x="-254000" y="-254000"/>
            <a:ext cx="0" cy="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00"/>
              <a:t>0</a:t>
            </a:r>
          </a:p>
        </p:txBody>
      </p:sp>
      <p:sp>
        <p:nvSpPr>
          <p:cNvPr id="4" name="Textfeld 3">
            <a:extLst>
              <a:ext uri="{FF2B5EF4-FFF2-40B4-BE49-F238E27FC236}">
                <a16:creationId xmlns:a16="http://schemas.microsoft.com/office/drawing/2014/main" id="{E44FFA79-09E2-F103-AF96-2E816CFE077A}"/>
              </a:ext>
            </a:extLst>
          </p:cNvPr>
          <p:cNvSpPr txBox="1"/>
          <p:nvPr/>
        </p:nvSpPr>
        <p:spPr>
          <a:xfrm>
            <a:off x="2139693" y="9680365"/>
            <a:ext cx="5321812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600" b="1" dirty="0">
                <a:solidFill>
                  <a:schemeClr val="bg1"/>
                </a:solidFill>
                <a:latin typeface="+mj-lt"/>
              </a:rPr>
              <a:t>An der Orgel:</a:t>
            </a:r>
          </a:p>
          <a:p>
            <a:pPr algn="ctr"/>
            <a:endParaRPr lang="en-US" sz="2800" b="1" dirty="0">
              <a:solidFill>
                <a:schemeClr val="bg1"/>
              </a:solidFill>
              <a:latin typeface="+mj-lt"/>
            </a:endParaRPr>
          </a:p>
          <a:p>
            <a:pPr algn="ctr"/>
            <a:r>
              <a:rPr lang="en-US" sz="2800" b="1" dirty="0">
                <a:solidFill>
                  <a:schemeClr val="bg1"/>
                </a:solidFill>
                <a:latin typeface="+mj-lt"/>
              </a:rPr>
              <a:t>Gabriele Schmitz</a:t>
            </a:r>
          </a:p>
          <a:p>
            <a:pPr algn="ctr"/>
            <a:endParaRPr lang="en-US" sz="2800" b="1" dirty="0">
              <a:solidFill>
                <a:schemeClr val="bg1"/>
              </a:solidFill>
              <a:latin typeface="+mj-lt"/>
            </a:endParaRPr>
          </a:p>
        </p:txBody>
      </p:sp>
      <p:sp>
        <p:nvSpPr>
          <p:cNvPr id="3" name="Rechteck 2">
            <a:extLst>
              <a:ext uri="{FF2B5EF4-FFF2-40B4-BE49-F238E27FC236}">
                <a16:creationId xmlns:a16="http://schemas.microsoft.com/office/drawing/2014/main" id="{7060942C-4041-1206-C2DE-F32A2A9C5E5A}"/>
              </a:ext>
            </a:extLst>
          </p:cNvPr>
          <p:cNvSpPr/>
          <p:nvPr/>
        </p:nvSpPr>
        <p:spPr>
          <a:xfrm>
            <a:off x="-254000" y="-254000"/>
            <a:ext cx="0" cy="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00"/>
              <a:t>0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  <a:miter/>
        </a:ln>
        <a:ln w="25400" cap="flat" cmpd="sng" algn="ctr">
          <a:solidFill>
            <a:schemeClr val="phClr"/>
          </a:solidFill>
          <a:prstDash val="solid"/>
          <a:miter/>
        </a:ln>
        <a:ln w="38100" cap="flat" cmpd="sng" algn="ctr">
          <a:solidFill>
            <a:schemeClr val="phClr"/>
          </a:solidFill>
          <a:prstDash val="solid"/>
          <a:miter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  <a:miter/>
        </a:ln>
        <a:ln w="25400" cap="flat" cmpd="sng" algn="ctr">
          <a:solidFill>
            <a:schemeClr val="phClr"/>
          </a:solidFill>
          <a:prstDash val="solid"/>
          <a:miter/>
        </a:ln>
        <a:ln w="38100" cap="flat" cmpd="sng" algn="ctr">
          <a:solidFill>
            <a:schemeClr val="phClr"/>
          </a:solidFill>
          <a:prstDash val="solid"/>
          <a:miter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  <a:miter/>
        </a:ln>
        <a:ln w="25400" cap="flat" cmpd="sng" algn="ctr">
          <a:solidFill>
            <a:schemeClr val="phClr"/>
          </a:solidFill>
          <a:prstDash val="solid"/>
          <a:miter/>
        </a:ln>
        <a:ln w="38100" cap="flat" cmpd="sng" algn="ctr">
          <a:solidFill>
            <a:schemeClr val="phClr"/>
          </a:solidFill>
          <a:prstDash val="solid"/>
          <a:miter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  <a:miter/>
        </a:ln>
        <a:ln w="25400" cap="flat" cmpd="sng" algn="ctr">
          <a:solidFill>
            <a:schemeClr val="phClr"/>
          </a:solidFill>
          <a:prstDash val="solid"/>
          <a:miter/>
        </a:ln>
        <a:ln w="38100" cap="flat" cmpd="sng" algn="ctr">
          <a:solidFill>
            <a:schemeClr val="phClr"/>
          </a:solidFill>
          <a:prstDash val="solid"/>
          <a:miter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5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  <a:miter/>
        </a:ln>
        <a:ln w="25400" cap="flat" cmpd="sng" algn="ctr">
          <a:solidFill>
            <a:schemeClr val="phClr"/>
          </a:solidFill>
          <a:prstDash val="solid"/>
          <a:miter/>
        </a:ln>
        <a:ln w="38100" cap="flat" cmpd="sng" algn="ctr">
          <a:solidFill>
            <a:schemeClr val="phClr"/>
          </a:solidFill>
          <a:prstDash val="solid"/>
          <a:miter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6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  <a:miter/>
        </a:ln>
        <a:ln w="25400" cap="flat" cmpd="sng" algn="ctr">
          <a:solidFill>
            <a:schemeClr val="phClr"/>
          </a:solidFill>
          <a:prstDash val="solid"/>
          <a:miter/>
        </a:ln>
        <a:ln w="38100" cap="flat" cmpd="sng" algn="ctr">
          <a:solidFill>
            <a:schemeClr val="phClr"/>
          </a:solidFill>
          <a:prstDash val="solid"/>
          <a:miter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7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  <a:miter/>
        </a:ln>
        <a:ln w="25400" cap="flat" cmpd="sng" algn="ctr">
          <a:solidFill>
            <a:schemeClr val="phClr"/>
          </a:solidFill>
          <a:prstDash val="solid"/>
          <a:miter/>
        </a:ln>
        <a:ln w="38100" cap="flat" cmpd="sng" algn="ctr">
          <a:solidFill>
            <a:schemeClr val="phClr"/>
          </a:solidFill>
          <a:prstDash val="solid"/>
          <a:miter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8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  <a:miter/>
        </a:ln>
        <a:ln w="25400" cap="flat" cmpd="sng" algn="ctr">
          <a:solidFill>
            <a:schemeClr val="phClr"/>
          </a:solidFill>
          <a:prstDash val="solid"/>
          <a:miter/>
        </a:ln>
        <a:ln w="38100" cap="flat" cmpd="sng" algn="ctr">
          <a:solidFill>
            <a:schemeClr val="phClr"/>
          </a:solidFill>
          <a:prstDash val="solid"/>
          <a:miter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9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  <a:miter/>
        </a:ln>
        <a:ln w="25400" cap="flat" cmpd="sng" algn="ctr">
          <a:solidFill>
            <a:schemeClr val="phClr"/>
          </a:solidFill>
          <a:prstDash val="solid"/>
          <a:miter/>
        </a:ln>
        <a:ln w="38100" cap="flat" cmpd="sng" algn="ctr">
          <a:solidFill>
            <a:schemeClr val="phClr"/>
          </a:solidFill>
          <a:prstDash val="solid"/>
          <a:miter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10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  <a:miter/>
        </a:ln>
        <a:ln w="25400" cap="flat" cmpd="sng" algn="ctr">
          <a:solidFill>
            <a:schemeClr val="phClr"/>
          </a:solidFill>
          <a:prstDash val="solid"/>
          <a:miter/>
        </a:ln>
        <a:ln w="38100" cap="flat" cmpd="sng" algn="ctr">
          <a:solidFill>
            <a:schemeClr val="phClr"/>
          </a:solidFill>
          <a:prstDash val="solid"/>
          <a:miter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1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  <a:miter/>
        </a:ln>
        <a:ln w="25400" cap="flat" cmpd="sng" algn="ctr">
          <a:solidFill>
            <a:schemeClr val="phClr"/>
          </a:solidFill>
          <a:prstDash val="solid"/>
          <a:miter/>
        </a:ln>
        <a:ln w="38100" cap="flat" cmpd="sng" algn="ctr">
          <a:solidFill>
            <a:schemeClr val="phClr"/>
          </a:solidFill>
          <a:prstDash val="solid"/>
          <a:miter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1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  <a:miter/>
        </a:ln>
        <a:ln w="25400" cap="flat" cmpd="sng" algn="ctr">
          <a:solidFill>
            <a:schemeClr val="phClr"/>
          </a:solidFill>
          <a:prstDash val="solid"/>
          <a:miter/>
        </a:ln>
        <a:ln w="38100" cap="flat" cmpd="sng" algn="ctr">
          <a:solidFill>
            <a:schemeClr val="phClr"/>
          </a:solidFill>
          <a:prstDash val="solid"/>
          <a:miter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1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  <a:miter/>
        </a:ln>
        <a:ln w="25400" cap="flat" cmpd="sng" algn="ctr">
          <a:solidFill>
            <a:schemeClr val="phClr"/>
          </a:solidFill>
          <a:prstDash val="solid"/>
          <a:miter/>
        </a:ln>
        <a:ln w="38100" cap="flat" cmpd="sng" algn="ctr">
          <a:solidFill>
            <a:schemeClr val="phClr"/>
          </a:solidFill>
          <a:prstDash val="solid"/>
          <a:miter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0</TotalTime>
  <Words>54</Words>
  <Application>Microsoft Office PowerPoint</Application>
  <PresentationFormat>A3-Papier (297 x 420 mm)</PresentationFormat>
  <Paragraphs>15</Paragraphs>
  <Slides>1</Slides>
  <Notes>1</Notes>
  <HiddenSlides>0</HiddenSlides>
  <MMClips>0</MMClips>
  <ScaleCrop>false</ScaleCrop>
  <HeadingPairs>
    <vt:vector size="6" baseType="variant">
      <vt:variant>
        <vt:lpstr>Verwendete Schriftarten</vt:lpstr>
      </vt:variant>
      <vt:variant>
        <vt:i4>7</vt:i4>
      </vt:variant>
      <vt:variant>
        <vt:lpstr>Design</vt:lpstr>
      </vt:variant>
      <vt:variant>
        <vt:i4>12</vt:i4>
      </vt:variant>
      <vt:variant>
        <vt:lpstr>Folientitel</vt:lpstr>
      </vt:variant>
      <vt:variant>
        <vt:i4>1</vt:i4>
      </vt:variant>
    </vt:vector>
  </HeadingPairs>
  <TitlesOfParts>
    <vt:vector size="20" baseType="lpstr">
      <vt:lpstr>Arial</vt:lpstr>
      <vt:lpstr>Arial Black</vt:lpstr>
      <vt:lpstr>Calibri</vt:lpstr>
      <vt:lpstr>Calibri Light</vt:lpstr>
      <vt:lpstr>Symbol</vt:lpstr>
      <vt:lpstr>Times New Roman</vt:lpstr>
      <vt:lpstr>Wingdings</vt:lpstr>
      <vt:lpstr>Office Theme</vt:lpstr>
      <vt:lpstr>Office Theme</vt:lpstr>
      <vt:lpstr>Office Theme</vt:lpstr>
      <vt:lpstr>Office Theme</vt:lpstr>
      <vt:lpstr>Office Theme</vt:lpstr>
      <vt:lpstr>Office Theme</vt:lpstr>
      <vt:lpstr>Office Theme</vt:lpstr>
      <vt:lpstr>Office Theme</vt:lpstr>
      <vt:lpstr>Office Theme</vt:lpstr>
      <vt:lpstr>Office Theme</vt:lpstr>
      <vt:lpstr>Office Theme</vt:lpstr>
      <vt:lpstr>Office Theme</vt:lpstr>
      <vt:lpstr>PowerPoint-Präsentation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PowerPoint-Präsentation</dc:title>
  <dc:subject/>
  <dc:creator>Frederik Sanders</dc:creator>
  <dc:description/>
  <cp:lastModifiedBy>Frederik Sanders</cp:lastModifiedBy>
  <cp:revision>51</cp:revision>
  <dcterms:created xsi:type="dcterms:W3CDTF">2015-09-29T08:28:19Z</dcterms:created>
  <dcterms:modified xsi:type="dcterms:W3CDTF">2023-02-14T09:10:51Z</dcterms:modified>
  <dc:language>de-DE</dc:language>
</cp:coreProperties>
</file>