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0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85" autoAdjust="0"/>
  </p:normalViewPr>
  <p:slideViewPr>
    <p:cSldViewPr snapToGrid="0">
      <p:cViewPr varScale="1">
        <p:scale>
          <a:sx n="42" d="100"/>
          <a:sy n="42" d="100"/>
        </p:scale>
        <p:origin x="25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latin typeface="Arial"/>
              </a:rPr>
              <a:t>Folie mittels Klicken verschieben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2000" b="0" strike="noStrike" spc="-1">
                <a:latin typeface="Arial"/>
              </a:rPr>
              <a:t>Format der Notizen mittels Klicken bearbeiten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&lt;Kopfzeile&gt;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de-DE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4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4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741DD7B2-ABE1-4271-AEBA-36D5732FD47C}" type="slidenum">
              <a:rPr lang="de-DE" sz="1400" b="0" strike="noStrike" spc="-1">
                <a:latin typeface="Times New Roman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ln w="0">
            <a:noFill/>
          </a:ln>
        </p:spPr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54" name="TextShape 3"/>
          <p:cNvSpPr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41337A3A-499C-4E32-BBC4-0A140C713DE8}" type="slidenum">
              <a:rPr lang="de-DE" sz="1200" b="0" strike="noStrike" spc="-1">
                <a:solidFill>
                  <a:srgbClr val="000000"/>
                </a:solidFill>
                <a:latin typeface="Calibri"/>
              </a:rPr>
              <a:t>1</a:t>
            </a:fld>
            <a:endParaRPr lang="de-DE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79880" y="2995560"/>
            <a:ext cx="86407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79880" y="6873840"/>
            <a:ext cx="86407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79880" y="299556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907520" y="299556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79880" y="687384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4907520" y="687384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79880" y="2995560"/>
            <a:ext cx="278208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401280" y="2995560"/>
            <a:ext cx="278208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323040" y="2995560"/>
            <a:ext cx="278208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79880" y="6873840"/>
            <a:ext cx="278208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401280" y="6873840"/>
            <a:ext cx="278208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323040" y="6873840"/>
            <a:ext cx="278208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79880" y="2995560"/>
            <a:ext cx="8640720" cy="742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479880" y="2995560"/>
            <a:ext cx="8640720" cy="742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79880" y="2995560"/>
            <a:ext cx="4216320" cy="742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4907520" y="2995560"/>
            <a:ext cx="4216320" cy="742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479880" y="510480"/>
            <a:ext cx="8640720" cy="990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79880" y="299556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907520" y="2995560"/>
            <a:ext cx="4216320" cy="742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479880" y="687384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79880" y="2995560"/>
            <a:ext cx="4216320" cy="742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907520" y="299556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907520" y="687384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79880" y="510480"/>
            <a:ext cx="8640720" cy="213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79880" y="299556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907520" y="2995560"/>
            <a:ext cx="42163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79880" y="6873840"/>
            <a:ext cx="8640720" cy="3541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" y="1"/>
            <a:ext cx="9601200" cy="12801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7090C"/>
          </a:solidFill>
          <a:ln w="12600">
            <a:solidFill>
              <a:srgbClr val="41719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 dirty="0"/>
          </a:p>
        </p:txBody>
      </p:sp>
      <p:pic>
        <p:nvPicPr>
          <p:cNvPr id="43" name="Grafik 5"/>
          <p:cNvPicPr/>
          <p:nvPr/>
        </p:nvPicPr>
        <p:blipFill>
          <a:blip r:embed="rId3"/>
          <a:stretch/>
        </p:blipFill>
        <p:spPr>
          <a:xfrm>
            <a:off x="6472440" y="562320"/>
            <a:ext cx="2671200" cy="2997000"/>
          </a:xfrm>
          <a:prstGeom prst="rect">
            <a:avLst/>
          </a:prstGeom>
          <a:ln w="12600">
            <a:noFill/>
          </a:ln>
        </p:spPr>
      </p:pic>
      <p:sp>
        <p:nvSpPr>
          <p:cNvPr id="44" name="TextShape 2"/>
          <p:cNvSpPr/>
          <p:nvPr/>
        </p:nvSpPr>
        <p:spPr>
          <a:xfrm>
            <a:off x="350640" y="1023840"/>
            <a:ext cx="6568200" cy="193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de-DE" sz="6000" b="0" strike="noStrike" spc="-1">
                <a:solidFill>
                  <a:srgbClr val="FFFFFF"/>
                </a:solidFill>
                <a:latin typeface="Times New Roman"/>
              </a:rPr>
              <a:t>Abendmusik</a:t>
            </a:r>
            <a:endParaRPr lang="de-DE" sz="6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6000" b="0" strike="noStrike" spc="-1">
                <a:solidFill>
                  <a:srgbClr val="FFFFFF"/>
                </a:solidFill>
                <a:latin typeface="Times New Roman"/>
              </a:rPr>
              <a:t> an St. Andreas</a:t>
            </a:r>
            <a:endParaRPr lang="de-DE" sz="6000" b="0" strike="noStrike" spc="-1">
              <a:latin typeface="Arial"/>
            </a:endParaRPr>
          </a:p>
        </p:txBody>
      </p:sp>
      <p:sp>
        <p:nvSpPr>
          <p:cNvPr id="45" name="TextShape 3"/>
          <p:cNvSpPr/>
          <p:nvPr/>
        </p:nvSpPr>
        <p:spPr>
          <a:xfrm rot="21592200">
            <a:off x="1852598" y="5917346"/>
            <a:ext cx="5931496" cy="1723064"/>
          </a:xfrm>
          <a:prstGeom prst="rect">
            <a:avLst/>
          </a:prstGeom>
          <a:noFill/>
          <a:ln w="19050">
            <a:solidFill>
              <a:srgbClr val="F2F2F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2800" b="1" strike="noStrike" spc="-1" dirty="0">
                <a:solidFill>
                  <a:srgbClr val="FFFFFF"/>
                </a:solidFill>
                <a:latin typeface="Arial"/>
              </a:rPr>
              <a:t>Sonntag, den  23.3. 2025</a:t>
            </a:r>
            <a:endParaRPr lang="de-DE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2800" b="1" strike="noStrike" spc="-1" dirty="0">
                <a:solidFill>
                  <a:srgbClr val="FFFFFF"/>
                </a:solidFill>
                <a:latin typeface="Arial"/>
              </a:rPr>
              <a:t>18:30 Uhr St. Andreas </a:t>
            </a:r>
            <a:endParaRPr lang="de-DE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2800" b="1" strike="noStrike" spc="-1" dirty="0">
                <a:solidFill>
                  <a:srgbClr val="FFFFFF"/>
                </a:solidFill>
                <a:latin typeface="Arial"/>
              </a:rPr>
              <a:t> Leverkusen - Schlebusch</a:t>
            </a:r>
            <a:endParaRPr lang="de-DE" sz="2800" b="0" strike="noStrike" spc="-1" dirty="0">
              <a:latin typeface="Arial"/>
            </a:endParaRPr>
          </a:p>
        </p:txBody>
      </p:sp>
      <p:sp>
        <p:nvSpPr>
          <p:cNvPr id="46" name="TextShape 4"/>
          <p:cNvSpPr/>
          <p:nvPr/>
        </p:nvSpPr>
        <p:spPr>
          <a:xfrm rot="21592800">
            <a:off x="9106" y="7657205"/>
            <a:ext cx="9618480" cy="37426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pPr algn="ctr">
              <a:lnSpc>
                <a:spcPct val="100000"/>
              </a:lnSpc>
            </a:pPr>
            <a:endParaRPr lang="de-DE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latin typeface="Arial"/>
            </a:endParaRPr>
          </a:p>
          <a:p>
            <a:pPr algn="ctr"/>
            <a:r>
              <a:rPr lang="de-DE" sz="3600" b="1" spc="-1" dirty="0">
                <a:solidFill>
                  <a:srgbClr val="FFFFFF"/>
                </a:solidFill>
                <a:latin typeface="+mj-lt"/>
              </a:rPr>
              <a:t>Chorkonzert mit Harfe</a:t>
            </a:r>
          </a:p>
          <a:p>
            <a:pPr algn="ctr"/>
            <a:endParaRPr lang="de-DE" sz="3600" b="1" spc="-1" dirty="0">
              <a:solidFill>
                <a:srgbClr val="FFFFFF"/>
              </a:solidFill>
              <a:latin typeface="+mj-lt"/>
            </a:endParaRPr>
          </a:p>
          <a:p>
            <a:pPr algn="ctr"/>
            <a:endParaRPr lang="de-DE" sz="2400" b="1" spc="-1" dirty="0">
              <a:solidFill>
                <a:srgbClr val="FFFFFF"/>
              </a:solidFill>
              <a:latin typeface="+mj-lt"/>
            </a:endParaRPr>
          </a:p>
          <a:p>
            <a:pPr algn="ctr"/>
            <a:r>
              <a:rPr lang="de-DE" sz="2400" b="1" spc="-1" dirty="0">
                <a:solidFill>
                  <a:srgbClr val="FFFFFF"/>
                </a:solidFill>
                <a:latin typeface="+mj-lt"/>
              </a:rPr>
              <a:t>Mit Werken von F. Mendelssohn- Bartholdy, J. Brahms, J.G. Rheinberger und O. </a:t>
            </a:r>
            <a:r>
              <a:rPr lang="de-DE" sz="2400" b="1" spc="-1" dirty="0" err="1">
                <a:solidFill>
                  <a:srgbClr val="FFFFFF"/>
                </a:solidFill>
                <a:latin typeface="+mj-lt"/>
              </a:rPr>
              <a:t>Gjeilo</a:t>
            </a:r>
            <a:endParaRPr lang="de-DE" sz="2400" b="1" spc="-1" dirty="0">
              <a:solidFill>
                <a:srgbClr val="FFFFFF"/>
              </a:solidFill>
              <a:latin typeface="+mj-lt"/>
            </a:endParaRPr>
          </a:p>
          <a:p>
            <a:pPr algn="ctr"/>
            <a:endParaRPr lang="de-DE" sz="1600" spc="-1" dirty="0">
              <a:latin typeface="+mj-lt"/>
            </a:endParaRPr>
          </a:p>
          <a:p>
            <a:pPr algn="ctr">
              <a:lnSpc>
                <a:spcPct val="100000"/>
              </a:lnSpc>
            </a:pPr>
            <a:endParaRPr lang="de-DE" sz="2400" b="1" spc="-1" dirty="0">
              <a:solidFill>
                <a:srgbClr val="FFFFFF"/>
              </a:solidFill>
              <a:latin typeface="+mj-lt"/>
              <a:ea typeface="Calibri"/>
            </a:endParaRPr>
          </a:p>
          <a:p>
            <a:pPr algn="ctr">
              <a:lnSpc>
                <a:spcPct val="100000"/>
              </a:lnSpc>
            </a:pPr>
            <a:r>
              <a:rPr lang="de-DE" sz="3600" b="1" strike="noStrike" spc="-1">
                <a:solidFill>
                  <a:srgbClr val="FFFFFF"/>
                </a:solidFill>
                <a:latin typeface="+mj-lt"/>
                <a:ea typeface="Calibri"/>
              </a:rPr>
              <a:t>Kammerchor </a:t>
            </a:r>
            <a:r>
              <a:rPr lang="de-DE" sz="3600" b="1" strike="noStrike" spc="-1" dirty="0">
                <a:solidFill>
                  <a:srgbClr val="FFFFFF"/>
                </a:solidFill>
                <a:latin typeface="+mj-lt"/>
                <a:ea typeface="Calibri"/>
              </a:rPr>
              <a:t>der Chor Singschule Himmelfahrt</a:t>
            </a:r>
          </a:p>
          <a:p>
            <a:pPr algn="ctr">
              <a:lnSpc>
                <a:spcPct val="100000"/>
              </a:lnSpc>
            </a:pPr>
            <a:endParaRPr lang="de-DE" sz="3200" b="1" strike="noStrike" spc="-1" dirty="0">
              <a:solidFill>
                <a:srgbClr val="FFFFFF"/>
              </a:solidFill>
              <a:latin typeface="Arial Black"/>
              <a:ea typeface="Calibri"/>
            </a:endParaRPr>
          </a:p>
        </p:txBody>
      </p:sp>
      <p:sp>
        <p:nvSpPr>
          <p:cNvPr id="47" name="TextShape 5"/>
          <p:cNvSpPr/>
          <p:nvPr/>
        </p:nvSpPr>
        <p:spPr>
          <a:xfrm rot="21588000">
            <a:off x="25486" y="11792161"/>
            <a:ext cx="9585720" cy="100975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pPr algn="ctr">
              <a:lnSpc>
                <a:spcPct val="100000"/>
              </a:lnSpc>
            </a:pPr>
            <a:endParaRPr lang="de-DE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b="0" i="1" strike="noStrike" spc="-1" dirty="0">
                <a:solidFill>
                  <a:srgbClr val="FFFFFF"/>
                </a:solidFill>
                <a:latin typeface="Arial"/>
              </a:rPr>
              <a:t>Eintritt frei – Spenden willkommen</a:t>
            </a:r>
            <a:endParaRPr lang="de-DE" b="0" strike="noStrike" spc="-1" dirty="0"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498346" y="11778480"/>
            <a:ext cx="8640000" cy="1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de-DE"/>
          </a:p>
        </p:txBody>
      </p:sp>
      <p:sp>
        <p:nvSpPr>
          <p:cNvPr id="50" name="TextShape 8"/>
          <p:cNvSpPr/>
          <p:nvPr/>
        </p:nvSpPr>
        <p:spPr>
          <a:xfrm>
            <a:off x="17926" y="3733533"/>
            <a:ext cx="9600840" cy="104320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6000" spc="-1" dirty="0">
                <a:solidFill>
                  <a:srgbClr val="FFFFFF"/>
                </a:solidFill>
                <a:latin typeface="Arial Black"/>
              </a:rPr>
              <a:t>„Wie lieblich sind deine Wohnungen“</a:t>
            </a:r>
            <a:endParaRPr lang="de-DE" sz="6000" b="0" strike="noStrike" spc="-1" dirty="0">
              <a:latin typeface="Noto Sans"/>
            </a:endParaRPr>
          </a:p>
        </p:txBody>
      </p:sp>
      <p:sp>
        <p:nvSpPr>
          <p:cNvPr id="51" name="TextShape 9"/>
          <p:cNvSpPr/>
          <p:nvPr/>
        </p:nvSpPr>
        <p:spPr>
          <a:xfrm>
            <a:off x="0" y="0"/>
            <a:ext cx="9615960" cy="388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de-DE" sz="1600" b="0" strike="noStrike" spc="-1">
                <a:solidFill>
                  <a:srgbClr val="FFFFFF"/>
                </a:solidFill>
                <a:latin typeface="Times New Roman"/>
              </a:rPr>
              <a:t>Katholische Kirchengemeinde St. Andreas Leverkusen - Schlebusch</a:t>
            </a:r>
            <a:endParaRPr lang="de-DE" sz="1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18d5a02-de49-494f-bca6-8cc7c6ee8afa}" enabled="1" method="Standard" siteId="{fff42215-33cc-4701-a7fb-f38baa787f5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</Words>
  <Application>Microsoft Office PowerPoint</Application>
  <PresentationFormat>A3-Papier (297 x 420 mm)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DejaVu Sans</vt:lpstr>
      <vt:lpstr>Noto Sans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Frederik Sanders</dc:creator>
  <dc:description/>
  <cp:lastModifiedBy>Sanders, Brigitte - 53156 KGV Leverkusen Südost</cp:lastModifiedBy>
  <cp:revision>61</cp:revision>
  <dcterms:created xsi:type="dcterms:W3CDTF">2015-09-29T08:28:19Z</dcterms:created>
  <dcterms:modified xsi:type="dcterms:W3CDTF">2025-03-18T09:01:53Z</dcterms:modified>
  <dc:language>de-DE</dc:language>
</cp:coreProperties>
</file>